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08" r:id="rId5"/>
    <p:sldId id="381" r:id="rId6"/>
    <p:sldId id="386" r:id="rId7"/>
    <p:sldId id="383" r:id="rId8"/>
    <p:sldId id="387" r:id="rId9"/>
    <p:sldId id="389" r:id="rId10"/>
    <p:sldId id="390" r:id="rId11"/>
  </p:sldIdLst>
  <p:sldSz cx="12192000" cy="6858000"/>
  <p:notesSz cx="6858000" cy="9144000"/>
  <p:embeddedFontLst>
    <p:embeddedFont>
      <p:font typeface="Eczar" panose="020B0604020202020204" charset="0"/>
      <p:regular r:id="rId14"/>
      <p:bold r:id="rId15"/>
    </p:embeddedFont>
    <p:embeddedFont>
      <p:font typeface="Georgia" panose="02040502050405020303" pitchFamily="18" charset="0"/>
      <p:regular r:id="rId16"/>
      <p:bold r:id="rId17"/>
      <p:italic r:id="rId18"/>
      <p:boldItalic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Roboto Condensed" panose="020B0604020202020204" charset="0"/>
      <p:regular r:id="rId24"/>
      <p:bold r:id="rId25"/>
      <p:italic r:id="rId26"/>
      <p:boldItalic r:id="rId27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026">
          <p15:clr>
            <a:srgbClr val="A4A3A4"/>
          </p15:clr>
        </p15:guide>
        <p15:guide id="4" orient="horz" pos="346">
          <p15:clr>
            <a:srgbClr val="A4A3A4"/>
          </p15:clr>
        </p15:guide>
        <p15:guide id="5" orient="horz" pos="935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pos="438">
          <p15:clr>
            <a:srgbClr val="A4A3A4"/>
          </p15:clr>
        </p15:guide>
        <p15:guide id="8" pos="72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256"/>
    <a:srgbClr val="FF7880"/>
    <a:srgbClr val="FF4C56"/>
    <a:srgbClr val="BC71B0"/>
    <a:srgbClr val="A64296"/>
    <a:srgbClr val="7788FF"/>
    <a:srgbClr val="4A61FF"/>
    <a:srgbClr val="656780"/>
    <a:srgbClr val="23264A"/>
    <a:srgbClr val="FFB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9E2DE-0DA6-47EC-9F9A-BF47492FA4D6}" v="145" dt="2024-11-06T15:00:28.371"/>
    <p1510:client id="{B279E563-360C-4423-BEB7-532F4441D38C}" v="217" dt="2024-11-07T11:09:13.8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  <p:guide orient="horz" pos="1026"/>
        <p:guide orient="horz" pos="346"/>
        <p:guide orient="horz" pos="935"/>
        <p:guide orient="horz" pos="3748"/>
        <p:guide pos="438"/>
        <p:guide pos="7242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kka Kero" userId="935000c0-1375-469e-b333-43cceeb882c2" providerId="ADAL" clId="{B279E563-360C-4423-BEB7-532F4441D38C}"/>
    <pc:docChg chg="undo redo custSel addSld delSld modSld">
      <pc:chgData name="Riikka Kero" userId="935000c0-1375-469e-b333-43cceeb882c2" providerId="ADAL" clId="{B279E563-360C-4423-BEB7-532F4441D38C}" dt="2024-11-07T11:09:13.860" v="819" actId="255"/>
      <pc:docMkLst>
        <pc:docMk/>
      </pc:docMkLst>
      <pc:sldChg chg="modSp mod">
        <pc:chgData name="Riikka Kero" userId="935000c0-1375-469e-b333-43cceeb882c2" providerId="ADAL" clId="{B279E563-360C-4423-BEB7-532F4441D38C}" dt="2024-11-07T10:57:55.842" v="685" actId="6549"/>
        <pc:sldMkLst>
          <pc:docMk/>
          <pc:sldMk cId="275309253" sldId="383"/>
        </pc:sldMkLst>
        <pc:spChg chg="mod">
          <ac:chgData name="Riikka Kero" userId="935000c0-1375-469e-b333-43cceeb882c2" providerId="ADAL" clId="{B279E563-360C-4423-BEB7-532F4441D38C}" dt="2024-11-07T10:57:55.842" v="685" actId="6549"/>
          <ac:spMkLst>
            <pc:docMk/>
            <pc:sldMk cId="275309253" sldId="383"/>
            <ac:spMk id="14" creationId="{11D47CE0-4D8F-43B0-0181-C0467FEDBE7B}"/>
          </ac:spMkLst>
        </pc:spChg>
      </pc:sldChg>
      <pc:sldChg chg="del">
        <pc:chgData name="Riikka Kero" userId="935000c0-1375-469e-b333-43cceeb882c2" providerId="ADAL" clId="{B279E563-360C-4423-BEB7-532F4441D38C}" dt="2024-11-07T11:05:31.148" v="818" actId="2696"/>
        <pc:sldMkLst>
          <pc:docMk/>
          <pc:sldMk cId="797240758" sldId="385"/>
        </pc:sldMkLst>
      </pc:sldChg>
      <pc:sldChg chg="modSp mod">
        <pc:chgData name="Riikka Kero" userId="935000c0-1375-469e-b333-43cceeb882c2" providerId="ADAL" clId="{B279E563-360C-4423-BEB7-532F4441D38C}" dt="2024-11-07T11:02:24.038" v="791" actId="20577"/>
        <pc:sldMkLst>
          <pc:docMk/>
          <pc:sldMk cId="1868794069" sldId="389"/>
        </pc:sldMkLst>
        <pc:spChg chg="mod">
          <ac:chgData name="Riikka Kero" userId="935000c0-1375-469e-b333-43cceeb882c2" providerId="ADAL" clId="{B279E563-360C-4423-BEB7-532F4441D38C}" dt="2024-11-07T11:02:24.038" v="791" actId="20577"/>
          <ac:spMkLst>
            <pc:docMk/>
            <pc:sldMk cId="1868794069" sldId="389"/>
            <ac:spMk id="14" creationId="{11D47CE0-4D8F-43B0-0181-C0467FEDBE7B}"/>
          </ac:spMkLst>
        </pc:spChg>
      </pc:sldChg>
      <pc:sldChg chg="addSp delSp modSp add mod">
        <pc:chgData name="Riikka Kero" userId="935000c0-1375-469e-b333-43cceeb882c2" providerId="ADAL" clId="{B279E563-360C-4423-BEB7-532F4441D38C}" dt="2024-11-07T11:09:13.860" v="819" actId="255"/>
        <pc:sldMkLst>
          <pc:docMk/>
          <pc:sldMk cId="2652964279" sldId="390"/>
        </pc:sldMkLst>
        <pc:spChg chg="mod">
          <ac:chgData name="Riikka Kero" userId="935000c0-1375-469e-b333-43cceeb882c2" providerId="ADAL" clId="{B279E563-360C-4423-BEB7-532F4441D38C}" dt="2024-11-07T11:09:13.860" v="819" actId="255"/>
          <ac:spMkLst>
            <pc:docMk/>
            <pc:sldMk cId="2652964279" sldId="390"/>
            <ac:spMk id="6" creationId="{6D91B236-59AB-FC73-9960-9D62093400C6}"/>
          </ac:spMkLst>
        </pc:spChg>
        <pc:picChg chg="add mod">
          <ac:chgData name="Riikka Kero" userId="935000c0-1375-469e-b333-43cceeb882c2" providerId="ADAL" clId="{B279E563-360C-4423-BEB7-532F4441D38C}" dt="2024-11-06T14:45:38.519" v="591" actId="14100"/>
          <ac:picMkLst>
            <pc:docMk/>
            <pc:sldMk cId="2652964279" sldId="390"/>
            <ac:picMk id="7" creationId="{A37FE075-FDE4-206C-CCD4-8FCFFB74F4B8}"/>
          </ac:picMkLst>
        </pc:picChg>
        <pc:picChg chg="del">
          <ac:chgData name="Riikka Kero" userId="935000c0-1375-469e-b333-43cceeb882c2" providerId="ADAL" clId="{B279E563-360C-4423-BEB7-532F4441D38C}" dt="2024-11-06T10:45:25.594" v="26" actId="478"/>
          <ac:picMkLst>
            <pc:docMk/>
            <pc:sldMk cId="2652964279" sldId="390"/>
            <ac:picMk id="9" creationId="{7F3386D8-9A4B-5951-A050-6672FD6643F5}"/>
          </ac:picMkLst>
        </pc:picChg>
        <pc:picChg chg="del mod">
          <ac:chgData name="Riikka Kero" userId="935000c0-1375-469e-b333-43cceeb882c2" providerId="ADAL" clId="{B279E563-360C-4423-BEB7-532F4441D38C}" dt="2024-11-06T10:46:42.992" v="59" actId="478"/>
          <ac:picMkLst>
            <pc:docMk/>
            <pc:sldMk cId="2652964279" sldId="390"/>
            <ac:picMk id="17" creationId="{08A25E86-B172-188C-4A21-1FFA1611E989}"/>
          </ac:picMkLst>
        </pc:picChg>
        <pc:picChg chg="del">
          <ac:chgData name="Riikka Kero" userId="935000c0-1375-469e-b333-43cceeb882c2" providerId="ADAL" clId="{B279E563-360C-4423-BEB7-532F4441D38C}" dt="2024-11-06T14:39:43.662" v="176" actId="478"/>
          <ac:picMkLst>
            <pc:docMk/>
            <pc:sldMk cId="2652964279" sldId="390"/>
            <ac:picMk id="21" creationId="{E71F0714-DBFC-FF0F-0398-E146DD2EB88B}"/>
          </ac:picMkLst>
        </pc:picChg>
      </pc:sldChg>
    </pc:docChg>
  </pc:docChgLst>
  <pc:docChgLst>
    <pc:chgData name="Reetta Karppinen" userId="5c7883af-1470-4d7b-9e7f-a8e4813b819c" providerId="ADAL" clId="{4629E2DE-0DA6-47EC-9F9A-BF47492FA4D6}"/>
    <pc:docChg chg="custSel modSld">
      <pc:chgData name="Reetta Karppinen" userId="5c7883af-1470-4d7b-9e7f-a8e4813b819c" providerId="ADAL" clId="{4629E2DE-0DA6-47EC-9F9A-BF47492FA4D6}" dt="2024-11-06T15:01:46.561" v="155" actId="20577"/>
      <pc:docMkLst>
        <pc:docMk/>
      </pc:docMkLst>
      <pc:sldChg chg="modSp mod">
        <pc:chgData name="Reetta Karppinen" userId="5c7883af-1470-4d7b-9e7f-a8e4813b819c" providerId="ADAL" clId="{4629E2DE-0DA6-47EC-9F9A-BF47492FA4D6}" dt="2024-11-06T14:54:56.100" v="1" actId="20577"/>
        <pc:sldMkLst>
          <pc:docMk/>
          <pc:sldMk cId="1729214415" sldId="381"/>
        </pc:sldMkLst>
        <pc:spChg chg="mod">
          <ac:chgData name="Reetta Karppinen" userId="5c7883af-1470-4d7b-9e7f-a8e4813b819c" providerId="ADAL" clId="{4629E2DE-0DA6-47EC-9F9A-BF47492FA4D6}" dt="2024-11-06T14:54:56.100" v="1" actId="20577"/>
          <ac:spMkLst>
            <pc:docMk/>
            <pc:sldMk cId="1729214415" sldId="381"/>
            <ac:spMk id="3" creationId="{9336D341-9498-F345-8815-AAD556E6F28D}"/>
          </ac:spMkLst>
        </pc:spChg>
      </pc:sldChg>
      <pc:sldChg chg="modSp mod">
        <pc:chgData name="Reetta Karppinen" userId="5c7883af-1470-4d7b-9e7f-a8e4813b819c" providerId="ADAL" clId="{4629E2DE-0DA6-47EC-9F9A-BF47492FA4D6}" dt="2024-11-06T14:56:04.099" v="26" actId="20577"/>
        <pc:sldMkLst>
          <pc:docMk/>
          <pc:sldMk cId="1868794069" sldId="389"/>
        </pc:sldMkLst>
        <pc:spChg chg="mod">
          <ac:chgData name="Reetta Karppinen" userId="5c7883af-1470-4d7b-9e7f-a8e4813b819c" providerId="ADAL" clId="{4629E2DE-0DA6-47EC-9F9A-BF47492FA4D6}" dt="2024-11-06T14:56:04.099" v="26" actId="20577"/>
          <ac:spMkLst>
            <pc:docMk/>
            <pc:sldMk cId="1868794069" sldId="389"/>
            <ac:spMk id="14" creationId="{11D47CE0-4D8F-43B0-0181-C0467FEDBE7B}"/>
          </ac:spMkLst>
        </pc:spChg>
      </pc:sldChg>
      <pc:sldChg chg="modSp mod">
        <pc:chgData name="Reetta Karppinen" userId="5c7883af-1470-4d7b-9e7f-a8e4813b819c" providerId="ADAL" clId="{4629E2DE-0DA6-47EC-9F9A-BF47492FA4D6}" dt="2024-11-06T15:01:46.561" v="155" actId="20577"/>
        <pc:sldMkLst>
          <pc:docMk/>
          <pc:sldMk cId="2652964279" sldId="390"/>
        </pc:sldMkLst>
        <pc:spChg chg="mod">
          <ac:chgData name="Reetta Karppinen" userId="5c7883af-1470-4d7b-9e7f-a8e4813b819c" providerId="ADAL" clId="{4629E2DE-0DA6-47EC-9F9A-BF47492FA4D6}" dt="2024-11-06T15:01:46.561" v="155" actId="20577"/>
          <ac:spMkLst>
            <pc:docMk/>
            <pc:sldMk cId="2652964279" sldId="390"/>
            <ac:spMk id="6" creationId="{6D91B236-59AB-FC73-9960-9D62093400C6}"/>
          </ac:spMkLst>
        </pc:spChg>
      </pc:sldChg>
    </pc:docChg>
  </pc:docChgLst>
  <pc:docChgLst>
    <pc:chgData name="Riikka Kero" userId="935000c0-1375-469e-b333-43cceeb882c2" providerId="ADAL" clId="{7E356905-289A-45E9-8C29-BF833CF78A93}"/>
    <pc:docChg chg="modSld">
      <pc:chgData name="Riikka Kero" userId="935000c0-1375-469e-b333-43cceeb882c2" providerId="ADAL" clId="{7E356905-289A-45E9-8C29-BF833CF78A93}" dt="2023-05-29T08:50:31.331" v="8" actId="1076"/>
      <pc:docMkLst>
        <pc:docMk/>
      </pc:docMkLst>
      <pc:sldChg chg="modSp mod">
        <pc:chgData name="Riikka Kero" userId="935000c0-1375-469e-b333-43cceeb882c2" providerId="ADAL" clId="{7E356905-289A-45E9-8C29-BF833CF78A93}" dt="2023-05-29T08:50:31.331" v="8" actId="1076"/>
        <pc:sldMkLst>
          <pc:docMk/>
          <pc:sldMk cId="797240758" sldId="385"/>
        </pc:sldMkLst>
        <pc:spChg chg="mod">
          <ac:chgData name="Riikka Kero" userId="935000c0-1375-469e-b333-43cceeb882c2" providerId="ADAL" clId="{7E356905-289A-45E9-8C29-BF833CF78A93}" dt="2023-05-29T08:50:16.052" v="5" actId="14100"/>
          <ac:spMkLst>
            <pc:docMk/>
            <pc:sldMk cId="797240758" sldId="385"/>
            <ac:spMk id="6" creationId="{3EDEFB10-220C-5F12-378C-949A986D40D4}"/>
          </ac:spMkLst>
        </pc:spChg>
        <pc:picChg chg="mod">
          <ac:chgData name="Riikka Kero" userId="935000c0-1375-469e-b333-43cceeb882c2" providerId="ADAL" clId="{7E356905-289A-45E9-8C29-BF833CF78A93}" dt="2023-05-29T08:50:31.331" v="8" actId="1076"/>
          <ac:picMkLst>
            <pc:docMk/>
            <pc:sldMk cId="797240758" sldId="385"/>
            <ac:picMk id="9" creationId="{1A0C0A39-2E39-E7CA-503C-31D829E1311D}"/>
          </ac:picMkLst>
        </pc:picChg>
        <pc:picChg chg="mod">
          <ac:chgData name="Riikka Kero" userId="935000c0-1375-469e-b333-43cceeb882c2" providerId="ADAL" clId="{7E356905-289A-45E9-8C29-BF833CF78A93}" dt="2023-05-29T08:50:24.193" v="7" actId="1076"/>
          <ac:picMkLst>
            <pc:docMk/>
            <pc:sldMk cId="797240758" sldId="385"/>
            <ac:picMk id="17" creationId="{66B96F80-E24D-BB8A-2087-D8908D1C127D}"/>
          </ac:picMkLst>
        </pc:picChg>
        <pc:picChg chg="mod">
          <ac:chgData name="Riikka Kero" userId="935000c0-1375-469e-b333-43cceeb882c2" providerId="ADAL" clId="{7E356905-289A-45E9-8C29-BF833CF78A93}" dt="2023-05-29T08:50:18.913" v="6" actId="1076"/>
          <ac:picMkLst>
            <pc:docMk/>
            <pc:sldMk cId="797240758" sldId="385"/>
            <ac:picMk id="21" creationId="{17DA9DC3-4756-B776-F39A-9BEC28ED1BC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06D5C-223F-4733-8826-C6049E310B72}" type="datetimeFigureOut">
              <a:rPr lang="fi-FI" sz="800" smtClean="0"/>
              <a:t>7.11.2024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912E8C-EC62-4524-84D2-3A76ACFC5CE8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23904095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F97B7-167A-4CE1-BAA2-BF10E24CBD22}" type="datetimeFigureOut">
              <a:rPr lang="fi-FI" smtClean="0"/>
              <a:t>7.11.2024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33B38A8C-37F4-4257-B486-D71EF34C76D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1560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3024420"/>
          </a:xfrm>
        </p:spPr>
        <p:txBody>
          <a:bodyPr anchor="t" anchorCtr="0"/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489224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937B3-52E2-4AE1-897C-F462A08BB4C4}" type="datetime1">
              <a:rPr lang="fi-FI" smtClean="0"/>
              <a:pPr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7991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937B3-52E2-4AE1-897C-F462A08BB4C4}" type="datetime1">
              <a:rPr lang="fi-FI" smtClean="0"/>
              <a:pPr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1287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2456880"/>
            <a:ext cx="10801352" cy="1944240"/>
          </a:xfrm>
        </p:spPr>
        <p:txBody>
          <a:bodyPr anchor="ctr" anchorCtr="0"/>
          <a:lstStyle>
            <a:lvl1pPr algn="ctr"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37B3-52E2-4AE1-897C-F462A08BB4C4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072169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2456880"/>
            <a:ext cx="10801352" cy="1944240"/>
          </a:xfrm>
        </p:spPr>
        <p:txBody>
          <a:bodyPr anchor="ctr" anchorCtr="0"/>
          <a:lstStyle>
            <a:lvl1pPr algn="ctr">
              <a:defRPr sz="42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937B3-52E2-4AE1-897C-F462A08BB4C4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997786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256655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20" y="1628775"/>
            <a:ext cx="5256655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83FA-213D-49EE-9172-DD8ECE6DB059}" type="datetime1">
              <a:rPr lang="fi-FI" smtClean="0"/>
              <a:t>7.11.2024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146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4" y="1628775"/>
            <a:ext cx="3384396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12280" y="1628775"/>
            <a:ext cx="3384395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50049-F715-4853-A881-2016C893D58A}" type="datetime1">
              <a:rPr lang="fi-FI" smtClean="0"/>
              <a:t>7.11.2024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4367760" y="1628775"/>
            <a:ext cx="3456480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696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1628775"/>
            <a:ext cx="5256656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4" y="2420861"/>
            <a:ext cx="5256655" cy="35290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20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20" y="2420861"/>
            <a:ext cx="5256655" cy="35290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04510-ED87-4231-B156-9FD1EF1DAD97}" type="datetime1">
              <a:rPr lang="fi-FI" smtClean="0"/>
              <a:t>7.11.2024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906186141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770" y="1628775"/>
            <a:ext cx="7056904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1B71-B174-4EAD-B6FB-E6909E19348C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3384395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213397771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15850" cy="6858000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899" y="549275"/>
            <a:ext cx="6120775" cy="9354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899" y="1989137"/>
            <a:ext cx="6120775" cy="39608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ECBA-BCC2-4228-9A72-F6E48DCA9EF0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13963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422A-00CB-41E6-975D-64DD349F27C0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10801350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4844763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 userDrawn="1"/>
        </p:nvSpPr>
        <p:spPr>
          <a:xfrm>
            <a:off x="7176150" y="4581160"/>
            <a:ext cx="2232310" cy="2276840"/>
          </a:xfrm>
          <a:custGeom>
            <a:avLst/>
            <a:gdLst/>
            <a:ahLst/>
            <a:cxnLst/>
            <a:rect l="l" t="t" r="r" b="b"/>
            <a:pathLst>
              <a:path w="2232310" h="227684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2276840"/>
                </a:lnTo>
                <a:lnTo>
                  <a:pt x="0" y="227684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9"/>
          <p:cNvSpPr/>
          <p:nvPr userDrawn="1"/>
        </p:nvSpPr>
        <p:spPr>
          <a:xfrm>
            <a:off x="9408460" y="5373270"/>
            <a:ext cx="2232310" cy="1484730"/>
          </a:xfrm>
          <a:custGeom>
            <a:avLst/>
            <a:gdLst/>
            <a:ahLst/>
            <a:cxnLst/>
            <a:rect l="l" t="t" r="r" b="b"/>
            <a:pathLst>
              <a:path w="2232310" h="148473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1484730"/>
                </a:lnTo>
                <a:lnTo>
                  <a:pt x="0" y="148473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ed Rectangle 10"/>
          <p:cNvSpPr/>
          <p:nvPr userDrawn="1"/>
        </p:nvSpPr>
        <p:spPr>
          <a:xfrm>
            <a:off x="0" y="4781416"/>
            <a:ext cx="479220" cy="2076585"/>
          </a:xfrm>
          <a:custGeom>
            <a:avLst/>
            <a:gdLst/>
            <a:ahLst/>
            <a:cxnLst/>
            <a:rect l="l" t="t" r="r" b="b"/>
            <a:pathLst>
              <a:path w="479220" h="2076585">
                <a:moveTo>
                  <a:pt x="0" y="0"/>
                </a:moveTo>
                <a:cubicBezTo>
                  <a:pt x="289814" y="201122"/>
                  <a:pt x="479220" y="536392"/>
                  <a:pt x="479220" y="915900"/>
                </a:cubicBezTo>
                <a:lnTo>
                  <a:pt x="479220" y="2076585"/>
                </a:lnTo>
                <a:lnTo>
                  <a:pt x="0" y="20765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Rounded Rectangle 11"/>
          <p:cNvSpPr/>
          <p:nvPr userDrawn="1"/>
        </p:nvSpPr>
        <p:spPr>
          <a:xfrm>
            <a:off x="2795245" y="6165380"/>
            <a:ext cx="2064880" cy="692620"/>
          </a:xfrm>
          <a:custGeom>
            <a:avLst/>
            <a:gdLst/>
            <a:ahLst/>
            <a:cxnLst/>
            <a:rect l="l" t="t" r="r" b="b"/>
            <a:pathLst>
              <a:path w="2064880" h="692620">
                <a:moveTo>
                  <a:pt x="1032440" y="0"/>
                </a:moveTo>
                <a:cubicBezTo>
                  <a:pt x="1498883" y="0"/>
                  <a:pt x="1898499" y="286120"/>
                  <a:pt x="2064880" y="692620"/>
                </a:cubicBezTo>
                <a:lnTo>
                  <a:pt x="0" y="692620"/>
                </a:lnTo>
                <a:cubicBezTo>
                  <a:pt x="166382" y="286120"/>
                  <a:pt x="565998" y="0"/>
                  <a:pt x="10324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1640770" y="2323710"/>
            <a:ext cx="551230" cy="4534290"/>
          </a:xfrm>
          <a:custGeom>
            <a:avLst/>
            <a:gdLst/>
            <a:ahLst/>
            <a:cxnLst/>
            <a:rect l="l" t="t" r="r" b="b"/>
            <a:pathLst>
              <a:path w="551230" h="4534290">
                <a:moveTo>
                  <a:pt x="551230" y="0"/>
                </a:moveTo>
                <a:lnTo>
                  <a:pt x="551230" y="4534290"/>
                </a:lnTo>
                <a:lnTo>
                  <a:pt x="0" y="4534290"/>
                </a:lnTo>
                <a:lnTo>
                  <a:pt x="0" y="961454"/>
                </a:lnTo>
                <a:cubicBezTo>
                  <a:pt x="0" y="551404"/>
                  <a:pt x="221119" y="192998"/>
                  <a:pt x="5512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3024420"/>
          </a:xfrm>
        </p:spPr>
        <p:txBody>
          <a:bodyPr anchor="t" anchorCtr="0"/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9405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770" y="1628775"/>
            <a:ext cx="7056904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F1B71-B174-4EAD-B6FB-E6909E19348C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3384395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130570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Picture 1/2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5015850" cy="6858000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75899" y="549275"/>
            <a:ext cx="6120775" cy="935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5899" y="1989137"/>
            <a:ext cx="6120775" cy="39608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6ECBA-BCC2-4228-9A72-F6E48DCA9EF0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5796938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422A-00CB-41E6-975D-64DD349F27C0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95325" y="1628776"/>
            <a:ext cx="10801350" cy="4321174"/>
          </a:xfr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319409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496675" y="6858000"/>
                </a:lnTo>
                <a:cubicBezTo>
                  <a:pt x="11496675" y="6420386"/>
                  <a:pt x="11141919" y="6065630"/>
                  <a:pt x="10704305" y="6065630"/>
                </a:cubicBezTo>
                <a:cubicBezTo>
                  <a:pt x="10266691" y="6065630"/>
                  <a:pt x="9911935" y="6420386"/>
                  <a:pt x="9911935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DEAB85-4381-404F-9F4E-24A1FF9DFF12}" type="datetime1">
              <a:rPr lang="fi-FI" smtClean="0"/>
              <a:pPr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05649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12191999" h="6858000">
                <a:moveTo>
                  <a:pt x="2063440" y="836640"/>
                </a:moveTo>
                <a:cubicBezTo>
                  <a:pt x="1864590" y="836640"/>
                  <a:pt x="1703390" y="997840"/>
                  <a:pt x="1703390" y="1196690"/>
                </a:cubicBezTo>
                <a:cubicBezTo>
                  <a:pt x="1703390" y="1395540"/>
                  <a:pt x="1864590" y="1556740"/>
                  <a:pt x="2063440" y="1556740"/>
                </a:cubicBezTo>
                <a:cubicBezTo>
                  <a:pt x="2097578" y="1556740"/>
                  <a:pt x="2130606" y="1551989"/>
                  <a:pt x="2161450" y="1541526"/>
                </a:cubicBezTo>
                <a:cubicBezTo>
                  <a:pt x="2147062" y="1660777"/>
                  <a:pt x="2092393" y="1772717"/>
                  <a:pt x="2005580" y="1859530"/>
                </a:cubicBezTo>
                <a:lnTo>
                  <a:pt x="2070132" y="1924082"/>
                </a:lnTo>
                <a:cubicBezTo>
                  <a:pt x="2184546" y="1809668"/>
                  <a:pt x="2250991" y="1657757"/>
                  <a:pt x="2258078" y="1498869"/>
                </a:cubicBezTo>
                <a:cubicBezTo>
                  <a:pt x="2357744" y="1435319"/>
                  <a:pt x="2423490" y="1323682"/>
                  <a:pt x="2423490" y="1196690"/>
                </a:cubicBezTo>
                <a:cubicBezTo>
                  <a:pt x="2423490" y="997840"/>
                  <a:pt x="2262290" y="836640"/>
                  <a:pt x="2063440" y="836640"/>
                </a:cubicBezTo>
                <a:close/>
                <a:moveTo>
                  <a:pt x="2855475" y="836639"/>
                </a:moveTo>
                <a:cubicBezTo>
                  <a:pt x="2656625" y="836639"/>
                  <a:pt x="2495425" y="997839"/>
                  <a:pt x="2495425" y="1196689"/>
                </a:cubicBezTo>
                <a:cubicBezTo>
                  <a:pt x="2495425" y="1395539"/>
                  <a:pt x="2656625" y="1556739"/>
                  <a:pt x="2855475" y="1556739"/>
                </a:cubicBezTo>
                <a:cubicBezTo>
                  <a:pt x="2889613" y="1556739"/>
                  <a:pt x="2922641" y="1551988"/>
                  <a:pt x="2953485" y="1541525"/>
                </a:cubicBezTo>
                <a:cubicBezTo>
                  <a:pt x="2939097" y="1660776"/>
                  <a:pt x="2884428" y="1772716"/>
                  <a:pt x="2797615" y="1859529"/>
                </a:cubicBezTo>
                <a:lnTo>
                  <a:pt x="2862167" y="1924081"/>
                </a:lnTo>
                <a:cubicBezTo>
                  <a:pt x="2976581" y="1809667"/>
                  <a:pt x="3043026" y="1657756"/>
                  <a:pt x="3050113" y="1498868"/>
                </a:cubicBezTo>
                <a:cubicBezTo>
                  <a:pt x="3149779" y="1435318"/>
                  <a:pt x="3215525" y="1323681"/>
                  <a:pt x="3215525" y="1196689"/>
                </a:cubicBezTo>
                <a:cubicBezTo>
                  <a:pt x="3215525" y="997839"/>
                  <a:pt x="3054325" y="836639"/>
                  <a:pt x="2855475" y="836639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496675" y="6858000"/>
                </a:lnTo>
                <a:cubicBezTo>
                  <a:pt x="11496675" y="6420386"/>
                  <a:pt x="11141919" y="6065630"/>
                  <a:pt x="10704305" y="6065630"/>
                </a:cubicBezTo>
                <a:cubicBezTo>
                  <a:pt x="10266691" y="6065630"/>
                  <a:pt x="9911935" y="6420386"/>
                  <a:pt x="9911935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 sz="14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4DEAB85-4381-404F-9F4E-24A1FF9DFF12}" type="datetime1">
              <a:rPr lang="fi-FI" smtClean="0"/>
              <a:pPr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7576" y="2132820"/>
            <a:ext cx="3546163" cy="2951943"/>
          </a:xfrm>
        </p:spPr>
        <p:txBody>
          <a:bodyPr/>
          <a:lstStyle>
            <a:lvl1pPr algn="ctr">
              <a:defRPr b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defRPr>
            </a:lvl1pPr>
            <a:lvl2pPr marL="0" indent="0" algn="ctr">
              <a:buFontTx/>
              <a:buNone/>
              <a:defRPr sz="1600">
                <a:solidFill>
                  <a:schemeClr val="accent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224128020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326" y="2420861"/>
            <a:ext cx="10801350" cy="352909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E6348-7B69-439A-B88A-2D582BB9100A}" type="datetime1">
              <a:rPr lang="fi-FI" smtClean="0"/>
              <a:t>7.11.2024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342242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7A02-FBC2-43C2-A56F-90542D74F136}" type="datetime1">
              <a:rPr lang="fi-FI" smtClean="0"/>
              <a:t>7.11.2024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5" y="5229250"/>
            <a:ext cx="10801350" cy="712528"/>
          </a:xfrm>
        </p:spPr>
        <p:txBody>
          <a:bodyPr/>
          <a:lstStyle>
            <a:lvl1pPr>
              <a:spcBef>
                <a:spcPts val="200"/>
              </a:spcBef>
              <a:defRPr sz="1400">
                <a:solidFill>
                  <a:schemeClr val="tx1"/>
                </a:solidFill>
              </a:defRPr>
            </a:lvl1pPr>
            <a:lvl2pPr marL="182563" indent="-182563">
              <a:spcBef>
                <a:spcPts val="200"/>
              </a:spcBef>
              <a:defRPr sz="1400">
                <a:solidFill>
                  <a:schemeClr val="tx1"/>
                </a:solidFill>
              </a:defRPr>
            </a:lvl2pPr>
            <a:lvl3pPr marL="357188" indent="-174625">
              <a:spcBef>
                <a:spcPts val="200"/>
              </a:spcBef>
              <a:defRPr sz="1200">
                <a:solidFill>
                  <a:schemeClr val="tx1"/>
                </a:solidFill>
              </a:defRPr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5" y="2420860"/>
            <a:ext cx="10801350" cy="2664370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4D7261-86D0-BFCE-EC0B-5F1DE89F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3075202538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B7A02-FBC2-43C2-A56F-90542D74F136}" type="datetime1">
              <a:rPr lang="fi-FI" smtClean="0"/>
              <a:t>7.11.2024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5" y="2420860"/>
            <a:ext cx="10801350" cy="3528490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3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0E1494-4F12-D9C0-D187-39D45885C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249470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20" y="1628775"/>
            <a:ext cx="5256655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052C0-400A-4540-B1AE-A008C58D6158}" type="datetime1">
              <a:rPr lang="fi-FI" smtClean="0"/>
              <a:t>7.11.2024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5" y="5229250"/>
            <a:ext cx="5256213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247450" y="5229250"/>
            <a:ext cx="5249225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5" y="2420860"/>
            <a:ext cx="5256213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6240462" y="2420860"/>
            <a:ext cx="5256213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4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FA24D-C424-5966-B946-EC0A3B7B6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857358309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4" y="1628775"/>
            <a:ext cx="3384551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12125" y="1628775"/>
            <a:ext cx="3384550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2866D-365D-44E8-9F92-9E19B8186439}" type="datetime1">
              <a:rPr lang="fi-FI" smtClean="0"/>
              <a:t>7.11.2024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6" y="5229250"/>
            <a:ext cx="3384550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8112125" y="5229250"/>
            <a:ext cx="3384550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695326" y="2420860"/>
            <a:ext cx="3384550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8" name="Chart Placeholder 16"/>
          <p:cNvSpPr>
            <a:spLocks noGrp="1"/>
          </p:cNvSpPr>
          <p:nvPr>
            <p:ph type="chart" sz="quarter" idx="16"/>
          </p:nvPr>
        </p:nvSpPr>
        <p:spPr>
          <a:xfrm>
            <a:off x="8112125" y="2420860"/>
            <a:ext cx="3384550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17"/>
          </p:nvPr>
        </p:nvSpPr>
        <p:spPr>
          <a:xfrm>
            <a:off x="4367471" y="1628775"/>
            <a:ext cx="3457058" cy="648065"/>
          </a:xfrm>
        </p:spPr>
        <p:txBody>
          <a:bodyPr anchor="t" anchorCtr="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4367462" y="5229250"/>
            <a:ext cx="3456778" cy="720100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 marL="182563" indent="-182563">
              <a:spcBef>
                <a:spcPts val="200"/>
              </a:spcBef>
              <a:defRPr sz="1400"/>
            </a:lvl2pPr>
            <a:lvl3pPr marL="357188" indent="-174625">
              <a:spcBef>
                <a:spcPts val="200"/>
              </a:spcBef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23" name="Chart Placeholder 16"/>
          <p:cNvSpPr>
            <a:spLocks noGrp="1"/>
          </p:cNvSpPr>
          <p:nvPr>
            <p:ph type="chart" sz="quarter" idx="19"/>
          </p:nvPr>
        </p:nvSpPr>
        <p:spPr>
          <a:xfrm>
            <a:off x="4367462" y="2420860"/>
            <a:ext cx="3456778" cy="2663903"/>
          </a:xfrm>
        </p:spPr>
        <p:txBody>
          <a:bodyPr/>
          <a:lstStyle>
            <a:lvl1pPr>
              <a:defRPr sz="1200"/>
            </a:lvl1pPr>
          </a:lstStyle>
          <a:p>
            <a:r>
              <a:rPr lang="fi-FI"/>
              <a:t>Lisää kaavio napsauttamalla kuvaketta</a:t>
            </a:r>
          </a:p>
        </p:txBody>
      </p:sp>
      <p:sp>
        <p:nvSpPr>
          <p:cNvPr id="16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3534C-671B-C1D8-D532-6F909CC8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32012935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ox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17"/>
          <p:cNvSpPr/>
          <p:nvPr userDrawn="1"/>
        </p:nvSpPr>
        <p:spPr>
          <a:xfrm flipH="1">
            <a:off x="10560620" y="2276475"/>
            <a:ext cx="1631380" cy="4581525"/>
          </a:xfrm>
          <a:custGeom>
            <a:avLst/>
            <a:gdLst/>
            <a:ahLst/>
            <a:cxnLst/>
            <a:rect l="l" t="t" r="r" b="b"/>
            <a:pathLst>
              <a:path w="1631380" h="4581525">
                <a:moveTo>
                  <a:pt x="515225" y="0"/>
                </a:moveTo>
                <a:cubicBezTo>
                  <a:pt x="329236" y="0"/>
                  <a:pt x="153872" y="45491"/>
                  <a:pt x="0" y="126621"/>
                </a:cubicBezTo>
                <a:lnTo>
                  <a:pt x="0" y="2448705"/>
                </a:lnTo>
                <a:lnTo>
                  <a:pt x="0" y="2564880"/>
                </a:lnTo>
                <a:lnTo>
                  <a:pt x="0" y="4581525"/>
                </a:lnTo>
                <a:lnTo>
                  <a:pt x="1631380" y="4581525"/>
                </a:lnTo>
                <a:lnTo>
                  <a:pt x="1631380" y="2564880"/>
                </a:lnTo>
                <a:lnTo>
                  <a:pt x="1631380" y="2448705"/>
                </a:lnTo>
                <a:lnTo>
                  <a:pt x="1631380" y="1116155"/>
                </a:lnTo>
                <a:cubicBezTo>
                  <a:pt x="1631380" y="499720"/>
                  <a:pt x="1131660" y="0"/>
                  <a:pt x="51522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ounded Rectangle 16"/>
          <p:cNvSpPr/>
          <p:nvPr userDrawn="1"/>
        </p:nvSpPr>
        <p:spPr>
          <a:xfrm>
            <a:off x="3863690" y="244280"/>
            <a:ext cx="2232310" cy="6613720"/>
          </a:xfrm>
          <a:custGeom>
            <a:avLst/>
            <a:gdLst/>
            <a:ahLst/>
            <a:cxnLst/>
            <a:rect l="l" t="t" r="r" b="b"/>
            <a:pathLst>
              <a:path w="2232310" h="661372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6613720"/>
                </a:lnTo>
                <a:lnTo>
                  <a:pt x="0" y="661372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ounded Rectangle 17"/>
          <p:cNvSpPr/>
          <p:nvPr userDrawn="1"/>
        </p:nvSpPr>
        <p:spPr>
          <a:xfrm>
            <a:off x="0" y="4293120"/>
            <a:ext cx="1631380" cy="2564880"/>
          </a:xfrm>
          <a:custGeom>
            <a:avLst/>
            <a:gdLst/>
            <a:ahLst/>
            <a:cxnLst/>
            <a:rect l="l" t="t" r="r" b="b"/>
            <a:pathLst>
              <a:path w="1631380" h="2564880">
                <a:moveTo>
                  <a:pt x="515225" y="0"/>
                </a:moveTo>
                <a:cubicBezTo>
                  <a:pt x="1131660" y="0"/>
                  <a:pt x="1631380" y="499720"/>
                  <a:pt x="1631380" y="1116155"/>
                </a:cubicBezTo>
                <a:lnTo>
                  <a:pt x="1631380" y="2564880"/>
                </a:lnTo>
                <a:lnTo>
                  <a:pt x="0" y="2564880"/>
                </a:lnTo>
                <a:lnTo>
                  <a:pt x="0" y="126621"/>
                </a:lnTo>
                <a:cubicBezTo>
                  <a:pt x="153872" y="45491"/>
                  <a:pt x="329236" y="0"/>
                  <a:pt x="51522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ounded Rectangle 19"/>
          <p:cNvSpPr/>
          <p:nvPr userDrawn="1"/>
        </p:nvSpPr>
        <p:spPr>
          <a:xfrm>
            <a:off x="1631380" y="0"/>
            <a:ext cx="2232310" cy="6858000"/>
          </a:xfrm>
          <a:prstGeom prst="roundRect">
            <a:avLst>
              <a:gd name="adj" fmla="val 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ounded Rectangle 15"/>
          <p:cNvSpPr/>
          <p:nvPr userDrawn="1"/>
        </p:nvSpPr>
        <p:spPr>
          <a:xfrm>
            <a:off x="8328310" y="0"/>
            <a:ext cx="2232310" cy="6858000"/>
          </a:xfrm>
          <a:prstGeom prst="roundRect">
            <a:avLst>
              <a:gd name="adj" fmla="val 1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ounded Rectangle 14"/>
          <p:cNvSpPr/>
          <p:nvPr userDrawn="1"/>
        </p:nvSpPr>
        <p:spPr>
          <a:xfrm>
            <a:off x="6097190" y="0"/>
            <a:ext cx="2232310" cy="6858000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Rectangle 27"/>
          <p:cNvSpPr/>
          <p:nvPr userDrawn="1"/>
        </p:nvSpPr>
        <p:spPr>
          <a:xfrm>
            <a:off x="695325" y="764630"/>
            <a:ext cx="10801350" cy="54007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412720"/>
            <a:ext cx="9937381" cy="2448080"/>
          </a:xfrm>
        </p:spPr>
        <p:txBody>
          <a:bodyPr anchor="t" anchorCtr="0"/>
          <a:lstStyle>
            <a:lvl1pPr algn="l">
              <a:defRPr sz="66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124706" y="5229250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30" name="Subtitle 2"/>
          <p:cNvSpPr>
            <a:spLocks noGrp="1"/>
          </p:cNvSpPr>
          <p:nvPr>
            <p:ph type="subTitle" idx="1"/>
          </p:nvPr>
        </p:nvSpPr>
        <p:spPr>
          <a:xfrm>
            <a:off x="1127310" y="4005080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38870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a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2"/>
          <p:cNvSpPr>
            <a:spLocks noGrp="1"/>
          </p:cNvSpPr>
          <p:nvPr>
            <p:ph type="pic" sz="quarter" idx="40"/>
          </p:nvPr>
        </p:nvSpPr>
        <p:spPr>
          <a:xfrm>
            <a:off x="69525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2" name="Picture Placeholder 2"/>
          <p:cNvSpPr>
            <a:spLocks noGrp="1"/>
          </p:cNvSpPr>
          <p:nvPr>
            <p:ph type="pic" sz="quarter" idx="41"/>
          </p:nvPr>
        </p:nvSpPr>
        <p:spPr>
          <a:xfrm>
            <a:off x="299957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6" name="Picture Placeholder 2"/>
          <p:cNvSpPr>
            <a:spLocks noGrp="1"/>
          </p:cNvSpPr>
          <p:nvPr>
            <p:ph type="pic" sz="quarter" idx="42"/>
          </p:nvPr>
        </p:nvSpPr>
        <p:spPr>
          <a:xfrm>
            <a:off x="530400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7" name="Picture Placeholder 2"/>
          <p:cNvSpPr>
            <a:spLocks noGrp="1"/>
          </p:cNvSpPr>
          <p:nvPr>
            <p:ph type="pic" sz="quarter" idx="43"/>
          </p:nvPr>
        </p:nvSpPr>
        <p:spPr>
          <a:xfrm>
            <a:off x="7608210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8" name="Picture Placeholder 2"/>
          <p:cNvSpPr>
            <a:spLocks noGrp="1"/>
          </p:cNvSpPr>
          <p:nvPr>
            <p:ph type="pic" sz="quarter" idx="44"/>
          </p:nvPr>
        </p:nvSpPr>
        <p:spPr>
          <a:xfrm>
            <a:off x="9912675" y="429312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4" name="Picture Placeholder 2"/>
          <p:cNvSpPr>
            <a:spLocks noGrp="1"/>
          </p:cNvSpPr>
          <p:nvPr>
            <p:ph type="pic" sz="quarter" idx="35"/>
          </p:nvPr>
        </p:nvSpPr>
        <p:spPr>
          <a:xfrm>
            <a:off x="69525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7" name="Picture Placeholder 2"/>
          <p:cNvSpPr>
            <a:spLocks noGrp="1"/>
          </p:cNvSpPr>
          <p:nvPr>
            <p:ph type="pic" sz="quarter" idx="36"/>
          </p:nvPr>
        </p:nvSpPr>
        <p:spPr>
          <a:xfrm>
            <a:off x="299957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8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30400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9" name="Picture Placeholder 2"/>
          <p:cNvSpPr>
            <a:spLocks noGrp="1"/>
          </p:cNvSpPr>
          <p:nvPr>
            <p:ph type="pic" sz="quarter" idx="38"/>
          </p:nvPr>
        </p:nvSpPr>
        <p:spPr>
          <a:xfrm>
            <a:off x="7608210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0" name="Picture Placeholder 2"/>
          <p:cNvSpPr>
            <a:spLocks noGrp="1"/>
          </p:cNvSpPr>
          <p:nvPr>
            <p:ph type="pic" sz="quarter" idx="39"/>
          </p:nvPr>
        </p:nvSpPr>
        <p:spPr>
          <a:xfrm>
            <a:off x="9912675" y="249287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C4E53-82ED-4FF8-B854-BDC01D40467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9525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31"/>
          </p:nvPr>
        </p:nvSpPr>
        <p:spPr>
          <a:xfrm>
            <a:off x="299957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32"/>
          </p:nvPr>
        </p:nvSpPr>
        <p:spPr>
          <a:xfrm>
            <a:off x="530400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33"/>
          </p:nvPr>
        </p:nvSpPr>
        <p:spPr>
          <a:xfrm>
            <a:off x="7608210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34"/>
          </p:nvPr>
        </p:nvSpPr>
        <p:spPr>
          <a:xfrm>
            <a:off x="9912675" y="693060"/>
            <a:ext cx="1584000" cy="1584000"/>
          </a:xfrm>
          <a:prstGeom prst="roundRect">
            <a:avLst>
              <a:gd name="adj" fmla="val 45006"/>
            </a:avLst>
          </a:prstGeom>
          <a:solidFill>
            <a:schemeClr val="accent3"/>
          </a:solidFill>
        </p:spPr>
        <p:txBody>
          <a:bodyPr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8260169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9" hasCustomPrompt="1"/>
          </p:nvPr>
        </p:nvSpPr>
        <p:spPr>
          <a:xfrm>
            <a:off x="5087937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/>
              <a:t>Add Symbol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0" hasCustomPrompt="1"/>
          </p:nvPr>
        </p:nvSpPr>
        <p:spPr>
          <a:xfrm>
            <a:off x="8040270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/>
              <a:t>Add Symbol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59714-1384-4BF8-BFD7-55991163D062}" type="datetime1">
              <a:rPr lang="fi-FI" smtClean="0"/>
              <a:t>7.11.2024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46993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2129343" y="2276840"/>
            <a:ext cx="2016125" cy="2017713"/>
          </a:xfrm>
          <a:prstGeom prst="roundRect">
            <a:avLst>
              <a:gd name="adj" fmla="val 45941"/>
            </a:avLst>
          </a:prstGeom>
          <a:ln w="28575">
            <a:solidFill>
              <a:schemeClr val="accent1"/>
            </a:solidFill>
          </a:ln>
        </p:spPr>
        <p:txBody>
          <a:bodyPr/>
          <a:lstStyle>
            <a:lvl1pPr algn="ctr">
              <a:defRPr sz="1200"/>
            </a:lvl1pPr>
          </a:lstStyle>
          <a:p>
            <a:r>
              <a:rPr lang="fi-FI"/>
              <a:t>Add Symbol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799611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7751812" y="4581160"/>
            <a:ext cx="2592778" cy="936130"/>
          </a:xfrm>
        </p:spPr>
        <p:txBody>
          <a:bodyPr/>
          <a:lstStyle>
            <a:lvl1pPr algn="ctr">
              <a:spcBef>
                <a:spcPts val="200"/>
              </a:spcBef>
              <a:defRPr sz="1400"/>
            </a:lvl1pPr>
            <a:lvl2pPr marL="0" indent="0" algn="ctr">
              <a:spcBef>
                <a:spcPts val="200"/>
              </a:spcBef>
              <a:buFontTx/>
              <a:buNone/>
              <a:defRPr sz="1400"/>
            </a:lvl2pPr>
            <a:lvl3pPr marL="0" indent="0" algn="ctr">
              <a:spcBef>
                <a:spcPts val="200"/>
              </a:spcBef>
              <a:buFontTx/>
              <a:buNone/>
              <a:defRPr sz="1200"/>
            </a:lvl3pPr>
            <a:lvl4pPr marL="539750" indent="-182563">
              <a:spcBef>
                <a:spcPts val="200"/>
              </a:spcBef>
              <a:defRPr sz="1100"/>
            </a:lvl4pPr>
            <a:lvl5pPr marL="714375" indent="-174625">
              <a:spcBef>
                <a:spcPts val="200"/>
              </a:spcBef>
              <a:defRPr sz="105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</p:spTree>
    <p:extLst>
      <p:ext uri="{BB962C8B-B14F-4D97-AF65-F5344CB8AC3E}">
        <p14:creationId xmlns:p14="http://schemas.microsoft.com/office/powerpoint/2010/main" val="85066677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E879-47F9-49A6-813E-432675C2212A}" type="datetime1">
              <a:rPr lang="fi-FI" smtClean="0"/>
              <a:t>7.11.2024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21248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7E879-47F9-49A6-813E-432675C2212A}" type="datetime1">
              <a:rPr lang="fi-FI" smtClean="0"/>
              <a:t>7.11.2024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26757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BD20A-6885-4B5C-BC23-010FE7950AC8}" type="datetime1">
              <a:rPr lang="fi-FI" smtClean="0"/>
              <a:t>7.11.2024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05771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Lo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628775"/>
            <a:ext cx="5256655" cy="4321175"/>
          </a:xfrm>
        </p:spPr>
        <p:txBody>
          <a:bodyPr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20" y="1628775"/>
            <a:ext cx="5256655" cy="4321175"/>
          </a:xfrm>
        </p:spPr>
        <p:txBody>
          <a:bodyPr/>
          <a:lstStyle>
            <a:lvl1pPr>
              <a:spcBef>
                <a:spcPts val="200"/>
              </a:spcBef>
              <a:defRPr sz="1600"/>
            </a:lvl1pPr>
            <a:lvl2pPr>
              <a:spcBef>
                <a:spcPts val="200"/>
              </a:spcBef>
              <a:defRPr sz="1600"/>
            </a:lvl2pPr>
            <a:lvl3pPr>
              <a:spcBef>
                <a:spcPts val="200"/>
              </a:spcBef>
              <a:defRPr sz="1600"/>
            </a:lvl3pPr>
            <a:lvl4pPr>
              <a:spcBef>
                <a:spcPts val="200"/>
              </a:spcBef>
              <a:defRPr sz="1600"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D83FA-213D-49EE-9172-DD8ECE6DB059}" type="datetime1">
              <a:rPr lang="fi-FI" smtClean="0"/>
              <a:t>7.11.2024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490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&amp; Contac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300" y="1268413"/>
            <a:ext cx="8712588" cy="2088577"/>
          </a:xfrm>
        </p:spPr>
        <p:txBody>
          <a:bodyPr anchor="b" anchorCtr="0"/>
          <a:lstStyle>
            <a:lvl1pPr>
              <a:defRPr sz="8000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kiitos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F40538-FC3A-49CF-8B51-B8B17287F13F}" type="datetime1">
              <a:rPr lang="fi-FI" smtClean="0"/>
              <a:t>7.11.2024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55300" y="3501010"/>
            <a:ext cx="8712588" cy="1656778"/>
          </a:xfrm>
        </p:spPr>
        <p:txBody>
          <a:bodyPr/>
          <a:lstStyle>
            <a:lvl1pPr>
              <a:spcBef>
                <a:spcPts val="0"/>
              </a:spcBef>
              <a:defRPr sz="22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200">
                <a:solidFill>
                  <a:schemeClr val="bg1"/>
                </a:solidFill>
              </a:defRPr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Your contact details</a:t>
            </a:r>
          </a:p>
          <a:p>
            <a:pPr lvl="1"/>
            <a:r>
              <a:rPr lang="en-US"/>
              <a:t>More details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9884094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&amp; Contact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/>
          <p:cNvSpPr/>
          <p:nvPr userDrawn="1"/>
        </p:nvSpPr>
        <p:spPr>
          <a:xfrm>
            <a:off x="7176150" y="4581160"/>
            <a:ext cx="2232310" cy="2276840"/>
          </a:xfrm>
          <a:custGeom>
            <a:avLst/>
            <a:gdLst/>
            <a:ahLst/>
            <a:cxnLst/>
            <a:rect l="l" t="t" r="r" b="b"/>
            <a:pathLst>
              <a:path w="2232310" h="227684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2276840"/>
                </a:lnTo>
                <a:lnTo>
                  <a:pt x="0" y="227684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Rounded Rectangle 9"/>
          <p:cNvSpPr/>
          <p:nvPr userDrawn="1"/>
        </p:nvSpPr>
        <p:spPr>
          <a:xfrm>
            <a:off x="9408460" y="5373270"/>
            <a:ext cx="2232310" cy="1484730"/>
          </a:xfrm>
          <a:custGeom>
            <a:avLst/>
            <a:gdLst/>
            <a:ahLst/>
            <a:cxnLst/>
            <a:rect l="l" t="t" r="r" b="b"/>
            <a:pathLst>
              <a:path w="2232310" h="1484730">
                <a:moveTo>
                  <a:pt x="1116155" y="0"/>
                </a:moveTo>
                <a:cubicBezTo>
                  <a:pt x="1732590" y="0"/>
                  <a:pt x="2232310" y="499720"/>
                  <a:pt x="2232310" y="1116155"/>
                </a:cubicBezTo>
                <a:lnTo>
                  <a:pt x="2232310" y="1484730"/>
                </a:lnTo>
                <a:lnTo>
                  <a:pt x="0" y="1484730"/>
                </a:lnTo>
                <a:lnTo>
                  <a:pt x="0" y="1116155"/>
                </a:lnTo>
                <a:cubicBezTo>
                  <a:pt x="0" y="499720"/>
                  <a:pt x="499720" y="0"/>
                  <a:pt x="111615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Rounded Rectangle 10"/>
          <p:cNvSpPr/>
          <p:nvPr userDrawn="1"/>
        </p:nvSpPr>
        <p:spPr>
          <a:xfrm>
            <a:off x="0" y="4781416"/>
            <a:ext cx="479220" cy="2076585"/>
          </a:xfrm>
          <a:custGeom>
            <a:avLst/>
            <a:gdLst/>
            <a:ahLst/>
            <a:cxnLst/>
            <a:rect l="l" t="t" r="r" b="b"/>
            <a:pathLst>
              <a:path w="479220" h="2076585">
                <a:moveTo>
                  <a:pt x="0" y="0"/>
                </a:moveTo>
                <a:cubicBezTo>
                  <a:pt x="289814" y="201122"/>
                  <a:pt x="479220" y="536392"/>
                  <a:pt x="479220" y="915900"/>
                </a:cubicBezTo>
                <a:lnTo>
                  <a:pt x="479220" y="2076585"/>
                </a:lnTo>
                <a:lnTo>
                  <a:pt x="0" y="207658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Rounded Rectangle 11"/>
          <p:cNvSpPr/>
          <p:nvPr userDrawn="1"/>
        </p:nvSpPr>
        <p:spPr>
          <a:xfrm>
            <a:off x="2795245" y="6165380"/>
            <a:ext cx="2064880" cy="692620"/>
          </a:xfrm>
          <a:custGeom>
            <a:avLst/>
            <a:gdLst/>
            <a:ahLst/>
            <a:cxnLst/>
            <a:rect l="l" t="t" r="r" b="b"/>
            <a:pathLst>
              <a:path w="2064880" h="692620">
                <a:moveTo>
                  <a:pt x="1032440" y="0"/>
                </a:moveTo>
                <a:cubicBezTo>
                  <a:pt x="1498883" y="0"/>
                  <a:pt x="1898499" y="286120"/>
                  <a:pt x="2064880" y="692620"/>
                </a:cubicBezTo>
                <a:lnTo>
                  <a:pt x="0" y="692620"/>
                </a:lnTo>
                <a:cubicBezTo>
                  <a:pt x="166382" y="286120"/>
                  <a:pt x="565998" y="0"/>
                  <a:pt x="103244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ounded Rectangle 12"/>
          <p:cNvSpPr/>
          <p:nvPr userDrawn="1"/>
        </p:nvSpPr>
        <p:spPr>
          <a:xfrm>
            <a:off x="11640770" y="2323710"/>
            <a:ext cx="551230" cy="4534290"/>
          </a:xfrm>
          <a:custGeom>
            <a:avLst/>
            <a:gdLst/>
            <a:ahLst/>
            <a:cxnLst/>
            <a:rect l="l" t="t" r="r" b="b"/>
            <a:pathLst>
              <a:path w="551230" h="4534290">
                <a:moveTo>
                  <a:pt x="551230" y="0"/>
                </a:moveTo>
                <a:lnTo>
                  <a:pt x="551230" y="4534290"/>
                </a:lnTo>
                <a:lnTo>
                  <a:pt x="0" y="4534290"/>
                </a:lnTo>
                <a:lnTo>
                  <a:pt x="0" y="961454"/>
                </a:lnTo>
                <a:cubicBezTo>
                  <a:pt x="0" y="551404"/>
                  <a:pt x="221119" y="192998"/>
                  <a:pt x="5512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300" y="1268413"/>
            <a:ext cx="8712588" cy="2088577"/>
          </a:xfrm>
        </p:spPr>
        <p:txBody>
          <a:bodyPr anchor="b" anchorCtr="0"/>
          <a:lstStyle>
            <a:lvl1pPr>
              <a:defRPr sz="8000" baseline="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kiitos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9F40538-FC3A-49CF-8B51-B8B17287F13F}" type="datetime1">
              <a:rPr lang="fi-FI" smtClean="0"/>
              <a:t>7.11.2024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55300" y="3501010"/>
            <a:ext cx="8712588" cy="1656778"/>
          </a:xfrm>
        </p:spPr>
        <p:txBody>
          <a:bodyPr/>
          <a:lstStyle>
            <a:lvl1pPr>
              <a:spcBef>
                <a:spcPts val="0"/>
              </a:spcBef>
              <a:defRPr sz="2200" b="1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 sz="2200">
                <a:solidFill>
                  <a:schemeClr val="tx1"/>
                </a:solidFill>
              </a:defRPr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en-US"/>
              <a:t>Your contact details</a:t>
            </a:r>
          </a:p>
          <a:p>
            <a:pPr lvl="1"/>
            <a:r>
              <a:rPr lang="en-US"/>
              <a:t>More details</a:t>
            </a:r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463910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256FA19-B054-4650-AACA-0B17421A0424}" type="datetime1">
              <a:rPr lang="fi-FI" smtClean="0"/>
              <a:t>7.11.2024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695325" y="3068950"/>
            <a:ext cx="10801350" cy="2015813"/>
          </a:xfrm>
        </p:spPr>
        <p:txBody>
          <a:bodyPr anchor="t" anchorCtr="0"/>
          <a:lstStyle>
            <a:lvl1pPr algn="ctr">
              <a:defRPr sz="8800" b="0" baseline="0">
                <a:solidFill>
                  <a:schemeClr val="bg1"/>
                </a:solidFill>
              </a:defRPr>
            </a:lvl1pPr>
          </a:lstStyle>
          <a:p>
            <a:r>
              <a:rPr lang="en-US" err="1"/>
              <a:t>Lisää</a:t>
            </a:r>
            <a:r>
              <a:rPr lang="en-US"/>
              <a:t> </a:t>
            </a:r>
            <a:r>
              <a:rPr lang="en-US" err="1"/>
              <a:t>kiitos</a:t>
            </a:r>
            <a:r>
              <a:rPr lang="en-US"/>
              <a:t> </a:t>
            </a:r>
            <a:r>
              <a:rPr lang="en-US" err="1"/>
              <a:t>teksti</a:t>
            </a:r>
            <a:r>
              <a:rPr lang="en-US"/>
              <a:t>.</a:t>
            </a:r>
          </a:p>
        </p:txBody>
      </p:sp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5194573" y="1340710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55327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00070" y="1124680"/>
            <a:ext cx="4896604" cy="2952410"/>
          </a:xfrm>
        </p:spPr>
        <p:txBody>
          <a:bodyPr anchor="t" anchorCtr="0"/>
          <a:lstStyle>
            <a:lvl1pPr algn="l">
              <a:defRPr sz="54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600070" y="4293119"/>
            <a:ext cx="489660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CDB080DE-B3E3-4BFE-B526-DD57797414A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59746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3186869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 2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 sz="1200" baseline="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09" y="1124680"/>
            <a:ext cx="10369366" cy="1944270"/>
          </a:xfrm>
        </p:spPr>
        <p:txBody>
          <a:bodyPr anchor="t" anchorCtr="0"/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123200" y="5641200"/>
            <a:ext cx="1803600" cy="504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200">
                <a:noFill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1127310" y="4293119"/>
            <a:ext cx="1036936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3174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Shap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9819" y="908650"/>
            <a:ext cx="6696855" cy="2952150"/>
          </a:xfrm>
        </p:spPr>
        <p:txBody>
          <a:bodyPr anchor="t" anchorCtr="0"/>
          <a:lstStyle>
            <a:lvl1pPr algn="l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F8A7002-8DE6-4B5B-B5E5-EC310ABC751B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476250"/>
            <a:ext cx="4079875" cy="4537075"/>
          </a:xfrm>
          <a:prstGeom prst="flowChartDelay">
            <a:avLst/>
          </a:prstGeom>
          <a:noFill/>
        </p:spPr>
        <p:txBody>
          <a:bodyPr/>
          <a:lstStyle>
            <a:lvl1pPr algn="l">
              <a:defRPr sz="1200"/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9" name="Freeform 6"/>
          <p:cNvSpPr>
            <a:spLocks noChangeAspect="1" noEditPoints="1"/>
          </p:cNvSpPr>
          <p:nvPr userDrawn="1"/>
        </p:nvSpPr>
        <p:spPr bwMode="auto">
          <a:xfrm>
            <a:off x="1124706" y="5641976"/>
            <a:ext cx="1802854" cy="504000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4799820" y="4293119"/>
            <a:ext cx="6696856" cy="108015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accent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0047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28775"/>
            <a:ext cx="10801350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8766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Ye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325" y="1628775"/>
            <a:ext cx="10801350" cy="432117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04623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4" y="908050"/>
            <a:ext cx="10801352" cy="5041900"/>
          </a:xfrm>
        </p:spPr>
        <p:txBody>
          <a:bodyPr anchor="ctr" anchorCtr="0"/>
          <a:lstStyle>
            <a:lvl1pPr algn="ctr"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5F937B3-52E2-4AE1-897C-F462A08BB4C4}" type="datetime1">
              <a:rPr lang="fi-FI" smtClean="0"/>
              <a:pPr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282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 userDrawn="1"/>
        </p:nvSpPr>
        <p:spPr>
          <a:xfrm>
            <a:off x="9911935" y="6065630"/>
            <a:ext cx="1584740" cy="792370"/>
          </a:xfrm>
          <a:custGeom>
            <a:avLst/>
            <a:gdLst/>
            <a:ahLst/>
            <a:cxnLst/>
            <a:rect l="l" t="t" r="r" b="b"/>
            <a:pathLst>
              <a:path w="1584740" h="792370">
                <a:moveTo>
                  <a:pt x="792370" y="0"/>
                </a:moveTo>
                <a:cubicBezTo>
                  <a:pt x="1229984" y="0"/>
                  <a:pt x="1584740" y="354756"/>
                  <a:pt x="1584740" y="792370"/>
                </a:cubicBezTo>
                <a:lnTo>
                  <a:pt x="0" y="792370"/>
                </a:lnTo>
                <a:cubicBezTo>
                  <a:pt x="0" y="354756"/>
                  <a:pt x="354756" y="0"/>
                  <a:pt x="79237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801350" cy="935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50" cy="43211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5299" y="6453420"/>
            <a:ext cx="1512309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58CE4CAD-9A64-4BC1-8872-90648B22ADAE}" type="datetime1">
              <a:rPr lang="fi-FI" smtClean="0"/>
              <a:pPr/>
              <a:t>7.11.2024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7510" y="6453420"/>
            <a:ext cx="7200378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name /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325" y="6453420"/>
            <a:ext cx="360125" cy="14393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b="0">
                <a:solidFill>
                  <a:schemeClr val="tx1"/>
                </a:solidFill>
              </a:defRPr>
            </a:lvl1pPr>
          </a:lstStyle>
          <a:p>
            <a:fld id="{CD14F411-5016-4917-8EBB-74EBD9D114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(c)" hidden="1"/>
          <p:cNvSpPr txBox="1"/>
          <p:nvPr userDrawn="1"/>
        </p:nvSpPr>
        <p:spPr>
          <a:xfrm>
            <a:off x="11949648" y="6891795"/>
            <a:ext cx="23564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>
                <a:solidFill>
                  <a:schemeClr val="bg1"/>
                </a:solidFill>
                <a:latin typeface="+mn-lt"/>
              </a:rPr>
              <a:t> kopiosto</a:t>
            </a:r>
            <a:endParaRPr lang="en-GB" sz="20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10188222" y="6380292"/>
            <a:ext cx="1032581" cy="288665"/>
          </a:xfrm>
          <a:custGeom>
            <a:avLst/>
            <a:gdLst>
              <a:gd name="T0" fmla="*/ 9444 w 9745"/>
              <a:gd name="T1" fmla="*/ 2058 h 2723"/>
              <a:gd name="T2" fmla="*/ 8906 w 9745"/>
              <a:gd name="T3" fmla="*/ 1597 h 2723"/>
              <a:gd name="T4" fmla="*/ 9210 w 9745"/>
              <a:gd name="T5" fmla="*/ 1132 h 2723"/>
              <a:gd name="T6" fmla="*/ 9745 w 9745"/>
              <a:gd name="T7" fmla="*/ 1595 h 2723"/>
              <a:gd name="T8" fmla="*/ 9324 w 9745"/>
              <a:gd name="T9" fmla="*/ 1247 h 2723"/>
              <a:gd name="T10" fmla="*/ 9074 w 9745"/>
              <a:gd name="T11" fmla="*/ 1711 h 2723"/>
              <a:gd name="T12" fmla="*/ 9479 w 9745"/>
              <a:gd name="T13" fmla="*/ 1891 h 2723"/>
              <a:gd name="T14" fmla="*/ 8536 w 9745"/>
              <a:gd name="T15" fmla="*/ 2008 h 2723"/>
              <a:gd name="T16" fmla="*/ 8641 w 9745"/>
              <a:gd name="T17" fmla="*/ 1854 h 2723"/>
              <a:gd name="T18" fmla="*/ 7742 w 9745"/>
              <a:gd name="T19" fmla="*/ 1452 h 2723"/>
              <a:gd name="T20" fmla="*/ 8258 w 9745"/>
              <a:gd name="T21" fmla="*/ 1830 h 2723"/>
              <a:gd name="T22" fmla="*/ 7800 w 9745"/>
              <a:gd name="T23" fmla="*/ 2062 h 2723"/>
              <a:gd name="T24" fmla="*/ 7734 w 9745"/>
              <a:gd name="T25" fmla="*/ 1885 h 2723"/>
              <a:gd name="T26" fmla="*/ 8102 w 9745"/>
              <a:gd name="T27" fmla="*/ 1812 h 2723"/>
              <a:gd name="T28" fmla="*/ 7612 w 9745"/>
              <a:gd name="T29" fmla="*/ 1529 h 2723"/>
              <a:gd name="T30" fmla="*/ 7764 w 9745"/>
              <a:gd name="T31" fmla="*/ 1137 h 2723"/>
              <a:gd name="T32" fmla="*/ 8250 w 9745"/>
              <a:gd name="T33" fmla="*/ 1374 h 2723"/>
              <a:gd name="T34" fmla="*/ 7777 w 9745"/>
              <a:gd name="T35" fmla="*/ 1276 h 2723"/>
              <a:gd name="T36" fmla="*/ 7082 w 9745"/>
              <a:gd name="T37" fmla="*/ 2064 h 2723"/>
              <a:gd name="T38" fmla="*/ 6572 w 9745"/>
              <a:gd name="T39" fmla="*/ 1586 h 2723"/>
              <a:gd name="T40" fmla="*/ 6904 w 9745"/>
              <a:gd name="T41" fmla="*/ 1126 h 2723"/>
              <a:gd name="T42" fmla="*/ 7411 w 9745"/>
              <a:gd name="T43" fmla="*/ 1606 h 2723"/>
              <a:gd name="T44" fmla="*/ 7144 w 9745"/>
              <a:gd name="T45" fmla="*/ 1300 h 2723"/>
              <a:gd name="T46" fmla="*/ 6742 w 9745"/>
              <a:gd name="T47" fmla="*/ 1487 h 2723"/>
              <a:gd name="T48" fmla="*/ 6992 w 9745"/>
              <a:gd name="T49" fmla="*/ 1944 h 2723"/>
              <a:gd name="T50" fmla="*/ 6368 w 9745"/>
              <a:gd name="T51" fmla="*/ 1003 h 2723"/>
              <a:gd name="T52" fmla="*/ 6252 w 9745"/>
              <a:gd name="T53" fmla="*/ 853 h 2723"/>
              <a:gd name="T54" fmla="*/ 5842 w 9745"/>
              <a:gd name="T55" fmla="*/ 2023 h 2723"/>
              <a:gd name="T56" fmla="*/ 5386 w 9745"/>
              <a:gd name="T57" fmla="*/ 1134 h 2723"/>
              <a:gd name="T58" fmla="*/ 5923 w 9745"/>
              <a:gd name="T59" fmla="*/ 1242 h 2723"/>
              <a:gd name="T60" fmla="*/ 5923 w 9745"/>
              <a:gd name="T61" fmla="*/ 1944 h 2723"/>
              <a:gd name="T62" fmla="*/ 5579 w 9745"/>
              <a:gd name="T63" fmla="*/ 1253 h 2723"/>
              <a:gd name="T64" fmla="*/ 5580 w 9745"/>
              <a:gd name="T65" fmla="*/ 1942 h 2723"/>
              <a:gd name="T66" fmla="*/ 5012 w 9745"/>
              <a:gd name="T67" fmla="*/ 1873 h 2723"/>
              <a:gd name="T68" fmla="*/ 4417 w 9745"/>
              <a:gd name="T69" fmla="*/ 1999 h 2723"/>
              <a:gd name="T70" fmla="*/ 4321 w 9745"/>
              <a:gd name="T71" fmla="*/ 1293 h 2723"/>
              <a:gd name="T72" fmla="*/ 4898 w 9745"/>
              <a:gd name="T73" fmla="*/ 1191 h 2723"/>
              <a:gd name="T74" fmla="*/ 4920 w 9745"/>
              <a:gd name="T75" fmla="*/ 1586 h 2723"/>
              <a:gd name="T76" fmla="*/ 4602 w 9745"/>
              <a:gd name="T77" fmla="*/ 1253 h 2723"/>
              <a:gd name="T78" fmla="*/ 4426 w 9745"/>
              <a:gd name="T79" fmla="*/ 1773 h 2723"/>
              <a:gd name="T80" fmla="*/ 4849 w 9745"/>
              <a:gd name="T81" fmla="*/ 1850 h 2723"/>
              <a:gd name="T82" fmla="*/ 4001 w 9745"/>
              <a:gd name="T83" fmla="*/ 817 h 2723"/>
              <a:gd name="T84" fmla="*/ 2410 w 9745"/>
              <a:gd name="T85" fmla="*/ 736 h 2723"/>
              <a:gd name="T86" fmla="*/ 1487 w 9745"/>
              <a:gd name="T87" fmla="*/ 174 h 2723"/>
              <a:gd name="T88" fmla="*/ 508 w 9745"/>
              <a:gd name="T89" fmla="*/ 471 h 2723"/>
              <a:gd name="T90" fmla="*/ 173 w 9745"/>
              <a:gd name="T91" fmla="*/ 1619 h 2723"/>
              <a:gd name="T92" fmla="*/ 902 w 9745"/>
              <a:gd name="T93" fmla="*/ 2484 h 2723"/>
              <a:gd name="T94" fmla="*/ 2053 w 9745"/>
              <a:gd name="T95" fmla="*/ 2368 h 2723"/>
              <a:gd name="T96" fmla="*/ 2556 w 9745"/>
              <a:gd name="T97" fmla="*/ 1451 h 2723"/>
              <a:gd name="T98" fmla="*/ 2340 w 9745"/>
              <a:gd name="T99" fmla="*/ 2350 h 2723"/>
              <a:gd name="T100" fmla="*/ 976 w 9745"/>
              <a:gd name="T101" fmla="*/ 2681 h 2723"/>
              <a:gd name="T102" fmla="*/ 128 w 9745"/>
              <a:gd name="T103" fmla="*/ 1998 h 2723"/>
              <a:gd name="T104" fmla="*/ 79 w 9745"/>
              <a:gd name="T105" fmla="*/ 849 h 2723"/>
              <a:gd name="T106" fmla="*/ 1019 w 9745"/>
              <a:gd name="T107" fmla="*/ 33 h 2723"/>
              <a:gd name="T108" fmla="*/ 2143 w 9745"/>
              <a:gd name="T109" fmla="*/ 214 h 2723"/>
              <a:gd name="T110" fmla="*/ 2707 w 9745"/>
              <a:gd name="T111" fmla="*/ 1261 h 2723"/>
              <a:gd name="T112" fmla="*/ 1082 w 9745"/>
              <a:gd name="T113" fmla="*/ 2010 h 2723"/>
              <a:gd name="T114" fmla="*/ 646 w 9745"/>
              <a:gd name="T115" fmla="*/ 1555 h 2723"/>
              <a:gd name="T116" fmla="*/ 857 w 9745"/>
              <a:gd name="T117" fmla="*/ 1650 h 2723"/>
              <a:gd name="T118" fmla="*/ 1600 w 9745"/>
              <a:gd name="T119" fmla="*/ 1838 h 2723"/>
              <a:gd name="T120" fmla="*/ 1937 w 9745"/>
              <a:gd name="T121" fmla="*/ 1241 h 2723"/>
              <a:gd name="T122" fmla="*/ 1942 w 9745"/>
              <a:gd name="T123" fmla="*/ 1802 h 27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45" h="2723">
                <a:moveTo>
                  <a:pt x="9745" y="1606"/>
                </a:moveTo>
                <a:lnTo>
                  <a:pt x="9744" y="1638"/>
                </a:lnTo>
                <a:lnTo>
                  <a:pt x="9742" y="1670"/>
                </a:lnTo>
                <a:lnTo>
                  <a:pt x="9738" y="1703"/>
                </a:lnTo>
                <a:lnTo>
                  <a:pt x="9732" y="1733"/>
                </a:lnTo>
                <a:lnTo>
                  <a:pt x="9716" y="1791"/>
                </a:lnTo>
                <a:lnTo>
                  <a:pt x="9706" y="1819"/>
                </a:lnTo>
                <a:lnTo>
                  <a:pt x="9694" y="1847"/>
                </a:lnTo>
                <a:lnTo>
                  <a:pt x="9680" y="1873"/>
                </a:lnTo>
                <a:lnTo>
                  <a:pt x="9665" y="1897"/>
                </a:lnTo>
                <a:lnTo>
                  <a:pt x="9649" y="1920"/>
                </a:lnTo>
                <a:lnTo>
                  <a:pt x="9631" y="1941"/>
                </a:lnTo>
                <a:lnTo>
                  <a:pt x="9612" y="1962"/>
                </a:lnTo>
                <a:lnTo>
                  <a:pt x="9592" y="1980"/>
                </a:lnTo>
                <a:lnTo>
                  <a:pt x="9570" y="1998"/>
                </a:lnTo>
                <a:lnTo>
                  <a:pt x="9546" y="2013"/>
                </a:lnTo>
                <a:lnTo>
                  <a:pt x="9522" y="2026"/>
                </a:lnTo>
                <a:lnTo>
                  <a:pt x="9497" y="2040"/>
                </a:lnTo>
                <a:lnTo>
                  <a:pt x="9444" y="2058"/>
                </a:lnTo>
                <a:lnTo>
                  <a:pt x="9415" y="2064"/>
                </a:lnTo>
                <a:lnTo>
                  <a:pt x="9386" y="2068"/>
                </a:lnTo>
                <a:lnTo>
                  <a:pt x="9326" y="2072"/>
                </a:lnTo>
                <a:lnTo>
                  <a:pt x="9281" y="2071"/>
                </a:lnTo>
                <a:lnTo>
                  <a:pt x="9236" y="2065"/>
                </a:lnTo>
                <a:lnTo>
                  <a:pt x="9196" y="2054"/>
                </a:lnTo>
                <a:lnTo>
                  <a:pt x="9157" y="2040"/>
                </a:lnTo>
                <a:lnTo>
                  <a:pt x="9120" y="2022"/>
                </a:lnTo>
                <a:lnTo>
                  <a:pt x="9085" y="1999"/>
                </a:lnTo>
                <a:lnTo>
                  <a:pt x="9053" y="1972"/>
                </a:lnTo>
                <a:lnTo>
                  <a:pt x="9023" y="1942"/>
                </a:lnTo>
                <a:lnTo>
                  <a:pt x="8995" y="1909"/>
                </a:lnTo>
                <a:lnTo>
                  <a:pt x="8971" y="1872"/>
                </a:lnTo>
                <a:lnTo>
                  <a:pt x="8952" y="1833"/>
                </a:lnTo>
                <a:lnTo>
                  <a:pt x="8935" y="1791"/>
                </a:lnTo>
                <a:lnTo>
                  <a:pt x="8923" y="1747"/>
                </a:lnTo>
                <a:lnTo>
                  <a:pt x="8914" y="1699"/>
                </a:lnTo>
                <a:lnTo>
                  <a:pt x="8908" y="1650"/>
                </a:lnTo>
                <a:lnTo>
                  <a:pt x="8906" y="1597"/>
                </a:lnTo>
                <a:lnTo>
                  <a:pt x="8906" y="1586"/>
                </a:lnTo>
                <a:lnTo>
                  <a:pt x="8908" y="1553"/>
                </a:lnTo>
                <a:lnTo>
                  <a:pt x="8910" y="1520"/>
                </a:lnTo>
                <a:lnTo>
                  <a:pt x="8920" y="1458"/>
                </a:lnTo>
                <a:lnTo>
                  <a:pt x="8927" y="1428"/>
                </a:lnTo>
                <a:lnTo>
                  <a:pt x="8936" y="1399"/>
                </a:lnTo>
                <a:lnTo>
                  <a:pt x="8959" y="1343"/>
                </a:lnTo>
                <a:lnTo>
                  <a:pt x="8974" y="1317"/>
                </a:lnTo>
                <a:lnTo>
                  <a:pt x="8989" y="1293"/>
                </a:lnTo>
                <a:lnTo>
                  <a:pt x="9005" y="1269"/>
                </a:lnTo>
                <a:lnTo>
                  <a:pt x="9023" y="1247"/>
                </a:lnTo>
                <a:lnTo>
                  <a:pt x="9042" y="1228"/>
                </a:lnTo>
                <a:lnTo>
                  <a:pt x="9062" y="1209"/>
                </a:lnTo>
                <a:lnTo>
                  <a:pt x="9085" y="1192"/>
                </a:lnTo>
                <a:lnTo>
                  <a:pt x="9108" y="1176"/>
                </a:lnTo>
                <a:lnTo>
                  <a:pt x="9132" y="1163"/>
                </a:lnTo>
                <a:lnTo>
                  <a:pt x="9157" y="1151"/>
                </a:lnTo>
                <a:lnTo>
                  <a:pt x="9182" y="1140"/>
                </a:lnTo>
                <a:lnTo>
                  <a:pt x="9210" y="1132"/>
                </a:lnTo>
                <a:lnTo>
                  <a:pt x="9236" y="1126"/>
                </a:lnTo>
                <a:lnTo>
                  <a:pt x="9265" y="1121"/>
                </a:lnTo>
                <a:lnTo>
                  <a:pt x="9324" y="1118"/>
                </a:lnTo>
                <a:lnTo>
                  <a:pt x="9371" y="1120"/>
                </a:lnTo>
                <a:lnTo>
                  <a:pt x="9414" y="1126"/>
                </a:lnTo>
                <a:lnTo>
                  <a:pt x="9456" y="1136"/>
                </a:lnTo>
                <a:lnTo>
                  <a:pt x="9494" y="1150"/>
                </a:lnTo>
                <a:lnTo>
                  <a:pt x="9532" y="1168"/>
                </a:lnTo>
                <a:lnTo>
                  <a:pt x="9566" y="1191"/>
                </a:lnTo>
                <a:lnTo>
                  <a:pt x="9599" y="1217"/>
                </a:lnTo>
                <a:lnTo>
                  <a:pt x="9629" y="1248"/>
                </a:lnTo>
                <a:lnTo>
                  <a:pt x="9656" y="1282"/>
                </a:lnTo>
                <a:lnTo>
                  <a:pt x="9680" y="1318"/>
                </a:lnTo>
                <a:lnTo>
                  <a:pt x="9700" y="1357"/>
                </a:lnTo>
                <a:lnTo>
                  <a:pt x="9716" y="1399"/>
                </a:lnTo>
                <a:lnTo>
                  <a:pt x="9728" y="1444"/>
                </a:lnTo>
                <a:lnTo>
                  <a:pt x="9738" y="1492"/>
                </a:lnTo>
                <a:lnTo>
                  <a:pt x="9744" y="1542"/>
                </a:lnTo>
                <a:lnTo>
                  <a:pt x="9745" y="1595"/>
                </a:lnTo>
                <a:lnTo>
                  <a:pt x="9745" y="1606"/>
                </a:lnTo>
                <a:close/>
                <a:moveTo>
                  <a:pt x="9588" y="1586"/>
                </a:moveTo>
                <a:lnTo>
                  <a:pt x="9587" y="1549"/>
                </a:lnTo>
                <a:lnTo>
                  <a:pt x="9583" y="1514"/>
                </a:lnTo>
                <a:lnTo>
                  <a:pt x="9577" y="1481"/>
                </a:lnTo>
                <a:lnTo>
                  <a:pt x="9570" y="1450"/>
                </a:lnTo>
                <a:lnTo>
                  <a:pt x="9559" y="1420"/>
                </a:lnTo>
                <a:lnTo>
                  <a:pt x="9547" y="1392"/>
                </a:lnTo>
                <a:lnTo>
                  <a:pt x="9533" y="1366"/>
                </a:lnTo>
                <a:lnTo>
                  <a:pt x="9516" y="1341"/>
                </a:lnTo>
                <a:lnTo>
                  <a:pt x="9506" y="1330"/>
                </a:lnTo>
                <a:lnTo>
                  <a:pt x="9497" y="1319"/>
                </a:lnTo>
                <a:lnTo>
                  <a:pt x="9476" y="1300"/>
                </a:lnTo>
                <a:lnTo>
                  <a:pt x="9455" y="1284"/>
                </a:lnTo>
                <a:lnTo>
                  <a:pt x="9432" y="1271"/>
                </a:lnTo>
                <a:lnTo>
                  <a:pt x="9407" y="1260"/>
                </a:lnTo>
                <a:lnTo>
                  <a:pt x="9382" y="1253"/>
                </a:lnTo>
                <a:lnTo>
                  <a:pt x="9354" y="1248"/>
                </a:lnTo>
                <a:lnTo>
                  <a:pt x="9324" y="1247"/>
                </a:lnTo>
                <a:lnTo>
                  <a:pt x="9296" y="1248"/>
                </a:lnTo>
                <a:lnTo>
                  <a:pt x="9269" y="1253"/>
                </a:lnTo>
                <a:lnTo>
                  <a:pt x="9244" y="1260"/>
                </a:lnTo>
                <a:lnTo>
                  <a:pt x="9220" y="1270"/>
                </a:lnTo>
                <a:lnTo>
                  <a:pt x="9197" y="1283"/>
                </a:lnTo>
                <a:lnTo>
                  <a:pt x="9175" y="1299"/>
                </a:lnTo>
                <a:lnTo>
                  <a:pt x="9155" y="1318"/>
                </a:lnTo>
                <a:lnTo>
                  <a:pt x="9137" y="1339"/>
                </a:lnTo>
                <a:lnTo>
                  <a:pt x="9120" y="1365"/>
                </a:lnTo>
                <a:lnTo>
                  <a:pt x="9104" y="1391"/>
                </a:lnTo>
                <a:lnTo>
                  <a:pt x="9092" y="1421"/>
                </a:lnTo>
                <a:lnTo>
                  <a:pt x="9083" y="1452"/>
                </a:lnTo>
                <a:lnTo>
                  <a:pt x="9074" y="1487"/>
                </a:lnTo>
                <a:lnTo>
                  <a:pt x="9070" y="1524"/>
                </a:lnTo>
                <a:lnTo>
                  <a:pt x="9066" y="1564"/>
                </a:lnTo>
                <a:lnTo>
                  <a:pt x="9065" y="1606"/>
                </a:lnTo>
                <a:lnTo>
                  <a:pt x="9066" y="1643"/>
                </a:lnTo>
                <a:lnTo>
                  <a:pt x="9070" y="1678"/>
                </a:lnTo>
                <a:lnTo>
                  <a:pt x="9074" y="1711"/>
                </a:lnTo>
                <a:lnTo>
                  <a:pt x="9083" y="1743"/>
                </a:lnTo>
                <a:lnTo>
                  <a:pt x="9092" y="1773"/>
                </a:lnTo>
                <a:lnTo>
                  <a:pt x="9104" y="1801"/>
                </a:lnTo>
                <a:lnTo>
                  <a:pt x="9119" y="1827"/>
                </a:lnTo>
                <a:lnTo>
                  <a:pt x="9136" y="1851"/>
                </a:lnTo>
                <a:lnTo>
                  <a:pt x="9155" y="1873"/>
                </a:lnTo>
                <a:lnTo>
                  <a:pt x="9174" y="1892"/>
                </a:lnTo>
                <a:lnTo>
                  <a:pt x="9196" y="1908"/>
                </a:lnTo>
                <a:lnTo>
                  <a:pt x="9218" y="1921"/>
                </a:lnTo>
                <a:lnTo>
                  <a:pt x="9244" y="1930"/>
                </a:lnTo>
                <a:lnTo>
                  <a:pt x="9270" y="1938"/>
                </a:lnTo>
                <a:lnTo>
                  <a:pt x="9298" y="1942"/>
                </a:lnTo>
                <a:lnTo>
                  <a:pt x="9326" y="1944"/>
                </a:lnTo>
                <a:lnTo>
                  <a:pt x="9355" y="1942"/>
                </a:lnTo>
                <a:lnTo>
                  <a:pt x="9383" y="1938"/>
                </a:lnTo>
                <a:lnTo>
                  <a:pt x="9409" y="1930"/>
                </a:lnTo>
                <a:lnTo>
                  <a:pt x="9434" y="1921"/>
                </a:lnTo>
                <a:lnTo>
                  <a:pt x="9457" y="1908"/>
                </a:lnTo>
                <a:lnTo>
                  <a:pt x="9479" y="1891"/>
                </a:lnTo>
                <a:lnTo>
                  <a:pt x="9498" y="1872"/>
                </a:lnTo>
                <a:lnTo>
                  <a:pt x="9517" y="1850"/>
                </a:lnTo>
                <a:lnTo>
                  <a:pt x="9534" y="1825"/>
                </a:lnTo>
                <a:lnTo>
                  <a:pt x="9548" y="1799"/>
                </a:lnTo>
                <a:lnTo>
                  <a:pt x="9560" y="1769"/>
                </a:lnTo>
                <a:lnTo>
                  <a:pt x="9570" y="1737"/>
                </a:lnTo>
                <a:lnTo>
                  <a:pt x="9577" y="1703"/>
                </a:lnTo>
                <a:lnTo>
                  <a:pt x="9583" y="1667"/>
                </a:lnTo>
                <a:lnTo>
                  <a:pt x="9587" y="1627"/>
                </a:lnTo>
                <a:lnTo>
                  <a:pt x="9588" y="1586"/>
                </a:lnTo>
                <a:close/>
                <a:moveTo>
                  <a:pt x="8695" y="2072"/>
                </a:moveTo>
                <a:lnTo>
                  <a:pt x="8670" y="2072"/>
                </a:lnTo>
                <a:lnTo>
                  <a:pt x="8646" y="2068"/>
                </a:lnTo>
                <a:lnTo>
                  <a:pt x="8623" y="2064"/>
                </a:lnTo>
                <a:lnTo>
                  <a:pt x="8603" y="2056"/>
                </a:lnTo>
                <a:lnTo>
                  <a:pt x="8584" y="2048"/>
                </a:lnTo>
                <a:lnTo>
                  <a:pt x="8567" y="2037"/>
                </a:lnTo>
                <a:lnTo>
                  <a:pt x="8550" y="2024"/>
                </a:lnTo>
                <a:lnTo>
                  <a:pt x="8536" y="2008"/>
                </a:lnTo>
                <a:lnTo>
                  <a:pt x="8513" y="1974"/>
                </a:lnTo>
                <a:lnTo>
                  <a:pt x="8503" y="1953"/>
                </a:lnTo>
                <a:lnTo>
                  <a:pt x="8496" y="1932"/>
                </a:lnTo>
                <a:lnTo>
                  <a:pt x="8490" y="1908"/>
                </a:lnTo>
                <a:lnTo>
                  <a:pt x="8486" y="1883"/>
                </a:lnTo>
                <a:lnTo>
                  <a:pt x="8483" y="1856"/>
                </a:lnTo>
                <a:lnTo>
                  <a:pt x="8483" y="1827"/>
                </a:lnTo>
                <a:lnTo>
                  <a:pt x="8483" y="1257"/>
                </a:lnTo>
                <a:lnTo>
                  <a:pt x="8342" y="1257"/>
                </a:lnTo>
                <a:lnTo>
                  <a:pt x="8342" y="1134"/>
                </a:lnTo>
                <a:lnTo>
                  <a:pt x="8483" y="1134"/>
                </a:lnTo>
                <a:lnTo>
                  <a:pt x="8483" y="911"/>
                </a:lnTo>
                <a:lnTo>
                  <a:pt x="8640" y="911"/>
                </a:lnTo>
                <a:lnTo>
                  <a:pt x="8640" y="1134"/>
                </a:lnTo>
                <a:lnTo>
                  <a:pt x="8826" y="1134"/>
                </a:lnTo>
                <a:lnTo>
                  <a:pt x="8826" y="1257"/>
                </a:lnTo>
                <a:lnTo>
                  <a:pt x="8640" y="1257"/>
                </a:lnTo>
                <a:lnTo>
                  <a:pt x="8640" y="1829"/>
                </a:lnTo>
                <a:lnTo>
                  <a:pt x="8641" y="1854"/>
                </a:lnTo>
                <a:lnTo>
                  <a:pt x="8646" y="1877"/>
                </a:lnTo>
                <a:lnTo>
                  <a:pt x="8653" y="1896"/>
                </a:lnTo>
                <a:lnTo>
                  <a:pt x="8663" y="1911"/>
                </a:lnTo>
                <a:lnTo>
                  <a:pt x="8676" y="1923"/>
                </a:lnTo>
                <a:lnTo>
                  <a:pt x="8694" y="1932"/>
                </a:lnTo>
                <a:lnTo>
                  <a:pt x="8716" y="1938"/>
                </a:lnTo>
                <a:lnTo>
                  <a:pt x="8742" y="1939"/>
                </a:lnTo>
                <a:lnTo>
                  <a:pt x="8773" y="1936"/>
                </a:lnTo>
                <a:lnTo>
                  <a:pt x="8816" y="1928"/>
                </a:lnTo>
                <a:lnTo>
                  <a:pt x="8816" y="2055"/>
                </a:lnTo>
                <a:lnTo>
                  <a:pt x="8785" y="2064"/>
                </a:lnTo>
                <a:lnTo>
                  <a:pt x="8755" y="2068"/>
                </a:lnTo>
                <a:lnTo>
                  <a:pt x="8725" y="2072"/>
                </a:lnTo>
                <a:lnTo>
                  <a:pt x="8695" y="2072"/>
                </a:lnTo>
                <a:close/>
                <a:moveTo>
                  <a:pt x="7716" y="1383"/>
                </a:moveTo>
                <a:lnTo>
                  <a:pt x="7720" y="1409"/>
                </a:lnTo>
                <a:lnTo>
                  <a:pt x="7728" y="1432"/>
                </a:lnTo>
                <a:lnTo>
                  <a:pt x="7734" y="1443"/>
                </a:lnTo>
                <a:lnTo>
                  <a:pt x="7742" y="1452"/>
                </a:lnTo>
                <a:lnTo>
                  <a:pt x="7762" y="1468"/>
                </a:lnTo>
                <a:lnTo>
                  <a:pt x="7789" y="1482"/>
                </a:lnTo>
                <a:lnTo>
                  <a:pt x="7825" y="1496"/>
                </a:lnTo>
                <a:lnTo>
                  <a:pt x="7871" y="1510"/>
                </a:lnTo>
                <a:lnTo>
                  <a:pt x="7925" y="1524"/>
                </a:lnTo>
                <a:lnTo>
                  <a:pt x="7981" y="1537"/>
                </a:lnTo>
                <a:lnTo>
                  <a:pt x="8032" y="1553"/>
                </a:lnTo>
                <a:lnTo>
                  <a:pt x="8076" y="1568"/>
                </a:lnTo>
                <a:lnTo>
                  <a:pt x="8116" y="1586"/>
                </a:lnTo>
                <a:lnTo>
                  <a:pt x="8150" y="1606"/>
                </a:lnTo>
                <a:lnTo>
                  <a:pt x="8179" y="1627"/>
                </a:lnTo>
                <a:lnTo>
                  <a:pt x="8204" y="1650"/>
                </a:lnTo>
                <a:lnTo>
                  <a:pt x="8225" y="1675"/>
                </a:lnTo>
                <a:lnTo>
                  <a:pt x="8240" y="1702"/>
                </a:lnTo>
                <a:lnTo>
                  <a:pt x="8246" y="1716"/>
                </a:lnTo>
                <a:lnTo>
                  <a:pt x="8251" y="1731"/>
                </a:lnTo>
                <a:lnTo>
                  <a:pt x="8257" y="1765"/>
                </a:lnTo>
                <a:lnTo>
                  <a:pt x="8260" y="1800"/>
                </a:lnTo>
                <a:lnTo>
                  <a:pt x="8258" y="1830"/>
                </a:lnTo>
                <a:lnTo>
                  <a:pt x="8254" y="1859"/>
                </a:lnTo>
                <a:lnTo>
                  <a:pt x="8246" y="1886"/>
                </a:lnTo>
                <a:lnTo>
                  <a:pt x="8236" y="1911"/>
                </a:lnTo>
                <a:lnTo>
                  <a:pt x="8228" y="1923"/>
                </a:lnTo>
                <a:lnTo>
                  <a:pt x="8221" y="1935"/>
                </a:lnTo>
                <a:lnTo>
                  <a:pt x="8204" y="1958"/>
                </a:lnTo>
                <a:lnTo>
                  <a:pt x="8184" y="1978"/>
                </a:lnTo>
                <a:lnTo>
                  <a:pt x="8161" y="1998"/>
                </a:lnTo>
                <a:lnTo>
                  <a:pt x="8136" y="2016"/>
                </a:lnTo>
                <a:lnTo>
                  <a:pt x="8108" y="2031"/>
                </a:lnTo>
                <a:lnTo>
                  <a:pt x="8078" y="2043"/>
                </a:lnTo>
                <a:lnTo>
                  <a:pt x="8047" y="2054"/>
                </a:lnTo>
                <a:lnTo>
                  <a:pt x="8015" y="2062"/>
                </a:lnTo>
                <a:lnTo>
                  <a:pt x="7980" y="2068"/>
                </a:lnTo>
                <a:lnTo>
                  <a:pt x="7943" y="2071"/>
                </a:lnTo>
                <a:lnTo>
                  <a:pt x="7904" y="2072"/>
                </a:lnTo>
                <a:lnTo>
                  <a:pt x="7850" y="2070"/>
                </a:lnTo>
                <a:lnTo>
                  <a:pt x="7825" y="2067"/>
                </a:lnTo>
                <a:lnTo>
                  <a:pt x="7800" y="2062"/>
                </a:lnTo>
                <a:lnTo>
                  <a:pt x="7753" y="2050"/>
                </a:lnTo>
                <a:lnTo>
                  <a:pt x="7709" y="2034"/>
                </a:lnTo>
                <a:lnTo>
                  <a:pt x="7688" y="2023"/>
                </a:lnTo>
                <a:lnTo>
                  <a:pt x="7668" y="2012"/>
                </a:lnTo>
                <a:lnTo>
                  <a:pt x="7633" y="1987"/>
                </a:lnTo>
                <a:lnTo>
                  <a:pt x="7602" y="1957"/>
                </a:lnTo>
                <a:lnTo>
                  <a:pt x="7576" y="1925"/>
                </a:lnTo>
                <a:lnTo>
                  <a:pt x="7554" y="1889"/>
                </a:lnTo>
                <a:lnTo>
                  <a:pt x="7540" y="1851"/>
                </a:lnTo>
                <a:lnTo>
                  <a:pt x="7530" y="1812"/>
                </a:lnTo>
                <a:lnTo>
                  <a:pt x="7528" y="1772"/>
                </a:lnTo>
                <a:lnTo>
                  <a:pt x="7685" y="1772"/>
                </a:lnTo>
                <a:lnTo>
                  <a:pt x="7687" y="1791"/>
                </a:lnTo>
                <a:lnTo>
                  <a:pt x="7691" y="1809"/>
                </a:lnTo>
                <a:lnTo>
                  <a:pt x="7696" y="1827"/>
                </a:lnTo>
                <a:lnTo>
                  <a:pt x="7703" y="1843"/>
                </a:lnTo>
                <a:lnTo>
                  <a:pt x="7711" y="1859"/>
                </a:lnTo>
                <a:lnTo>
                  <a:pt x="7722" y="1873"/>
                </a:lnTo>
                <a:lnTo>
                  <a:pt x="7734" y="1885"/>
                </a:lnTo>
                <a:lnTo>
                  <a:pt x="7748" y="1898"/>
                </a:lnTo>
                <a:lnTo>
                  <a:pt x="7781" y="1917"/>
                </a:lnTo>
                <a:lnTo>
                  <a:pt x="7798" y="1926"/>
                </a:lnTo>
                <a:lnTo>
                  <a:pt x="7817" y="1933"/>
                </a:lnTo>
                <a:lnTo>
                  <a:pt x="7837" y="1938"/>
                </a:lnTo>
                <a:lnTo>
                  <a:pt x="7859" y="1941"/>
                </a:lnTo>
                <a:lnTo>
                  <a:pt x="7882" y="1944"/>
                </a:lnTo>
                <a:lnTo>
                  <a:pt x="7904" y="1944"/>
                </a:lnTo>
                <a:lnTo>
                  <a:pt x="7948" y="1941"/>
                </a:lnTo>
                <a:lnTo>
                  <a:pt x="7967" y="1939"/>
                </a:lnTo>
                <a:lnTo>
                  <a:pt x="7985" y="1935"/>
                </a:lnTo>
                <a:lnTo>
                  <a:pt x="8018" y="1923"/>
                </a:lnTo>
                <a:lnTo>
                  <a:pt x="8048" y="1908"/>
                </a:lnTo>
                <a:lnTo>
                  <a:pt x="8072" y="1889"/>
                </a:lnTo>
                <a:lnTo>
                  <a:pt x="8081" y="1878"/>
                </a:lnTo>
                <a:lnTo>
                  <a:pt x="8089" y="1866"/>
                </a:lnTo>
                <a:lnTo>
                  <a:pt x="8095" y="1853"/>
                </a:lnTo>
                <a:lnTo>
                  <a:pt x="8099" y="1839"/>
                </a:lnTo>
                <a:lnTo>
                  <a:pt x="8102" y="1812"/>
                </a:lnTo>
                <a:lnTo>
                  <a:pt x="8101" y="1796"/>
                </a:lnTo>
                <a:lnTo>
                  <a:pt x="8099" y="1781"/>
                </a:lnTo>
                <a:lnTo>
                  <a:pt x="8095" y="1767"/>
                </a:lnTo>
                <a:lnTo>
                  <a:pt x="8090" y="1754"/>
                </a:lnTo>
                <a:lnTo>
                  <a:pt x="8083" y="1742"/>
                </a:lnTo>
                <a:lnTo>
                  <a:pt x="8075" y="1731"/>
                </a:lnTo>
                <a:lnTo>
                  <a:pt x="8065" y="1722"/>
                </a:lnTo>
                <a:lnTo>
                  <a:pt x="8054" y="1712"/>
                </a:lnTo>
                <a:lnTo>
                  <a:pt x="8026" y="1696"/>
                </a:lnTo>
                <a:lnTo>
                  <a:pt x="7988" y="1679"/>
                </a:lnTo>
                <a:lnTo>
                  <a:pt x="7942" y="1664"/>
                </a:lnTo>
                <a:lnTo>
                  <a:pt x="7886" y="1651"/>
                </a:lnTo>
                <a:lnTo>
                  <a:pt x="7830" y="1638"/>
                </a:lnTo>
                <a:lnTo>
                  <a:pt x="7780" y="1624"/>
                </a:lnTo>
                <a:lnTo>
                  <a:pt x="7735" y="1607"/>
                </a:lnTo>
                <a:lnTo>
                  <a:pt x="7697" y="1590"/>
                </a:lnTo>
                <a:lnTo>
                  <a:pt x="7663" y="1571"/>
                </a:lnTo>
                <a:lnTo>
                  <a:pt x="7636" y="1550"/>
                </a:lnTo>
                <a:lnTo>
                  <a:pt x="7612" y="1529"/>
                </a:lnTo>
                <a:lnTo>
                  <a:pt x="7592" y="1505"/>
                </a:lnTo>
                <a:lnTo>
                  <a:pt x="7585" y="1492"/>
                </a:lnTo>
                <a:lnTo>
                  <a:pt x="7578" y="1478"/>
                </a:lnTo>
                <a:lnTo>
                  <a:pt x="7567" y="1451"/>
                </a:lnTo>
                <a:lnTo>
                  <a:pt x="7561" y="1420"/>
                </a:lnTo>
                <a:lnTo>
                  <a:pt x="7559" y="1387"/>
                </a:lnTo>
                <a:lnTo>
                  <a:pt x="7560" y="1360"/>
                </a:lnTo>
                <a:lnTo>
                  <a:pt x="7565" y="1333"/>
                </a:lnTo>
                <a:lnTo>
                  <a:pt x="7572" y="1307"/>
                </a:lnTo>
                <a:lnTo>
                  <a:pt x="7577" y="1295"/>
                </a:lnTo>
                <a:lnTo>
                  <a:pt x="7583" y="1283"/>
                </a:lnTo>
                <a:lnTo>
                  <a:pt x="7596" y="1259"/>
                </a:lnTo>
                <a:lnTo>
                  <a:pt x="7613" y="1238"/>
                </a:lnTo>
                <a:lnTo>
                  <a:pt x="7632" y="1216"/>
                </a:lnTo>
                <a:lnTo>
                  <a:pt x="7655" y="1196"/>
                </a:lnTo>
                <a:lnTo>
                  <a:pt x="7680" y="1178"/>
                </a:lnTo>
                <a:lnTo>
                  <a:pt x="7706" y="1162"/>
                </a:lnTo>
                <a:lnTo>
                  <a:pt x="7734" y="1149"/>
                </a:lnTo>
                <a:lnTo>
                  <a:pt x="7764" y="1137"/>
                </a:lnTo>
                <a:lnTo>
                  <a:pt x="7795" y="1128"/>
                </a:lnTo>
                <a:lnTo>
                  <a:pt x="7829" y="1122"/>
                </a:lnTo>
                <a:lnTo>
                  <a:pt x="7864" y="1119"/>
                </a:lnTo>
                <a:lnTo>
                  <a:pt x="7900" y="1118"/>
                </a:lnTo>
                <a:lnTo>
                  <a:pt x="7938" y="1119"/>
                </a:lnTo>
                <a:lnTo>
                  <a:pt x="7974" y="1122"/>
                </a:lnTo>
                <a:lnTo>
                  <a:pt x="8009" y="1128"/>
                </a:lnTo>
                <a:lnTo>
                  <a:pt x="8041" y="1138"/>
                </a:lnTo>
                <a:lnTo>
                  <a:pt x="8072" y="1149"/>
                </a:lnTo>
                <a:lnTo>
                  <a:pt x="8101" y="1163"/>
                </a:lnTo>
                <a:lnTo>
                  <a:pt x="8129" y="1180"/>
                </a:lnTo>
                <a:lnTo>
                  <a:pt x="8154" y="1198"/>
                </a:lnTo>
                <a:lnTo>
                  <a:pt x="8177" y="1220"/>
                </a:lnTo>
                <a:lnTo>
                  <a:pt x="8196" y="1242"/>
                </a:lnTo>
                <a:lnTo>
                  <a:pt x="8213" y="1265"/>
                </a:lnTo>
                <a:lnTo>
                  <a:pt x="8227" y="1290"/>
                </a:lnTo>
                <a:lnTo>
                  <a:pt x="8238" y="1317"/>
                </a:lnTo>
                <a:lnTo>
                  <a:pt x="8245" y="1345"/>
                </a:lnTo>
                <a:lnTo>
                  <a:pt x="8250" y="1374"/>
                </a:lnTo>
                <a:lnTo>
                  <a:pt x="8251" y="1405"/>
                </a:lnTo>
                <a:lnTo>
                  <a:pt x="8093" y="1405"/>
                </a:lnTo>
                <a:lnTo>
                  <a:pt x="8092" y="1390"/>
                </a:lnTo>
                <a:lnTo>
                  <a:pt x="8089" y="1374"/>
                </a:lnTo>
                <a:lnTo>
                  <a:pt x="8080" y="1345"/>
                </a:lnTo>
                <a:lnTo>
                  <a:pt x="8062" y="1318"/>
                </a:lnTo>
                <a:lnTo>
                  <a:pt x="8051" y="1306"/>
                </a:lnTo>
                <a:lnTo>
                  <a:pt x="8038" y="1294"/>
                </a:lnTo>
                <a:lnTo>
                  <a:pt x="8009" y="1273"/>
                </a:lnTo>
                <a:lnTo>
                  <a:pt x="7976" y="1259"/>
                </a:lnTo>
                <a:lnTo>
                  <a:pt x="7958" y="1253"/>
                </a:lnTo>
                <a:lnTo>
                  <a:pt x="7939" y="1249"/>
                </a:lnTo>
                <a:lnTo>
                  <a:pt x="7920" y="1248"/>
                </a:lnTo>
                <a:lnTo>
                  <a:pt x="7900" y="1247"/>
                </a:lnTo>
                <a:lnTo>
                  <a:pt x="7859" y="1249"/>
                </a:lnTo>
                <a:lnTo>
                  <a:pt x="7841" y="1252"/>
                </a:lnTo>
                <a:lnTo>
                  <a:pt x="7823" y="1257"/>
                </a:lnTo>
                <a:lnTo>
                  <a:pt x="7792" y="1267"/>
                </a:lnTo>
                <a:lnTo>
                  <a:pt x="7777" y="1276"/>
                </a:lnTo>
                <a:lnTo>
                  <a:pt x="7765" y="1284"/>
                </a:lnTo>
                <a:lnTo>
                  <a:pt x="7753" y="1294"/>
                </a:lnTo>
                <a:lnTo>
                  <a:pt x="7744" y="1305"/>
                </a:lnTo>
                <a:lnTo>
                  <a:pt x="7728" y="1327"/>
                </a:lnTo>
                <a:lnTo>
                  <a:pt x="7720" y="1354"/>
                </a:lnTo>
                <a:lnTo>
                  <a:pt x="7716" y="1383"/>
                </a:lnTo>
                <a:close/>
                <a:moveTo>
                  <a:pt x="7360" y="1847"/>
                </a:moveTo>
                <a:lnTo>
                  <a:pt x="7346" y="1873"/>
                </a:lnTo>
                <a:lnTo>
                  <a:pt x="7332" y="1897"/>
                </a:lnTo>
                <a:lnTo>
                  <a:pt x="7315" y="1920"/>
                </a:lnTo>
                <a:lnTo>
                  <a:pt x="7297" y="1941"/>
                </a:lnTo>
                <a:lnTo>
                  <a:pt x="7278" y="1962"/>
                </a:lnTo>
                <a:lnTo>
                  <a:pt x="7258" y="1980"/>
                </a:lnTo>
                <a:lnTo>
                  <a:pt x="7236" y="1998"/>
                </a:lnTo>
                <a:lnTo>
                  <a:pt x="7213" y="2013"/>
                </a:lnTo>
                <a:lnTo>
                  <a:pt x="7188" y="2026"/>
                </a:lnTo>
                <a:lnTo>
                  <a:pt x="7163" y="2040"/>
                </a:lnTo>
                <a:lnTo>
                  <a:pt x="7110" y="2058"/>
                </a:lnTo>
                <a:lnTo>
                  <a:pt x="7082" y="2064"/>
                </a:lnTo>
                <a:lnTo>
                  <a:pt x="7052" y="2068"/>
                </a:lnTo>
                <a:lnTo>
                  <a:pt x="6992" y="2072"/>
                </a:lnTo>
                <a:lnTo>
                  <a:pt x="6947" y="2071"/>
                </a:lnTo>
                <a:lnTo>
                  <a:pt x="6904" y="2065"/>
                </a:lnTo>
                <a:lnTo>
                  <a:pt x="6862" y="2054"/>
                </a:lnTo>
                <a:lnTo>
                  <a:pt x="6823" y="2040"/>
                </a:lnTo>
                <a:lnTo>
                  <a:pt x="6786" y="2022"/>
                </a:lnTo>
                <a:lnTo>
                  <a:pt x="6751" y="1999"/>
                </a:lnTo>
                <a:lnTo>
                  <a:pt x="6719" y="1972"/>
                </a:lnTo>
                <a:lnTo>
                  <a:pt x="6689" y="1942"/>
                </a:lnTo>
                <a:lnTo>
                  <a:pt x="6661" y="1909"/>
                </a:lnTo>
                <a:lnTo>
                  <a:pt x="6638" y="1872"/>
                </a:lnTo>
                <a:lnTo>
                  <a:pt x="6618" y="1833"/>
                </a:lnTo>
                <a:lnTo>
                  <a:pt x="6601" y="1791"/>
                </a:lnTo>
                <a:lnTo>
                  <a:pt x="6589" y="1747"/>
                </a:lnTo>
                <a:lnTo>
                  <a:pt x="6580" y="1699"/>
                </a:lnTo>
                <a:lnTo>
                  <a:pt x="6575" y="1650"/>
                </a:lnTo>
                <a:lnTo>
                  <a:pt x="6572" y="1597"/>
                </a:lnTo>
                <a:lnTo>
                  <a:pt x="6572" y="1586"/>
                </a:lnTo>
                <a:lnTo>
                  <a:pt x="6574" y="1553"/>
                </a:lnTo>
                <a:lnTo>
                  <a:pt x="6576" y="1520"/>
                </a:lnTo>
                <a:lnTo>
                  <a:pt x="6586" y="1458"/>
                </a:lnTo>
                <a:lnTo>
                  <a:pt x="6594" y="1428"/>
                </a:lnTo>
                <a:lnTo>
                  <a:pt x="6602" y="1399"/>
                </a:lnTo>
                <a:lnTo>
                  <a:pt x="6626" y="1343"/>
                </a:lnTo>
                <a:lnTo>
                  <a:pt x="6640" y="1317"/>
                </a:lnTo>
                <a:lnTo>
                  <a:pt x="6655" y="1293"/>
                </a:lnTo>
                <a:lnTo>
                  <a:pt x="6672" y="1269"/>
                </a:lnTo>
                <a:lnTo>
                  <a:pt x="6690" y="1247"/>
                </a:lnTo>
                <a:lnTo>
                  <a:pt x="6709" y="1228"/>
                </a:lnTo>
                <a:lnTo>
                  <a:pt x="6730" y="1209"/>
                </a:lnTo>
                <a:lnTo>
                  <a:pt x="6751" y="1192"/>
                </a:lnTo>
                <a:lnTo>
                  <a:pt x="6774" y="1176"/>
                </a:lnTo>
                <a:lnTo>
                  <a:pt x="6798" y="1163"/>
                </a:lnTo>
                <a:lnTo>
                  <a:pt x="6823" y="1151"/>
                </a:lnTo>
                <a:lnTo>
                  <a:pt x="6850" y="1140"/>
                </a:lnTo>
                <a:lnTo>
                  <a:pt x="6876" y="1132"/>
                </a:lnTo>
                <a:lnTo>
                  <a:pt x="6904" y="1126"/>
                </a:lnTo>
                <a:lnTo>
                  <a:pt x="6931" y="1121"/>
                </a:lnTo>
                <a:lnTo>
                  <a:pt x="6991" y="1118"/>
                </a:lnTo>
                <a:lnTo>
                  <a:pt x="7037" y="1120"/>
                </a:lnTo>
                <a:lnTo>
                  <a:pt x="7080" y="1126"/>
                </a:lnTo>
                <a:lnTo>
                  <a:pt x="7122" y="1136"/>
                </a:lnTo>
                <a:lnTo>
                  <a:pt x="7162" y="1150"/>
                </a:lnTo>
                <a:lnTo>
                  <a:pt x="7198" y="1168"/>
                </a:lnTo>
                <a:lnTo>
                  <a:pt x="7232" y="1191"/>
                </a:lnTo>
                <a:lnTo>
                  <a:pt x="7265" y="1217"/>
                </a:lnTo>
                <a:lnTo>
                  <a:pt x="7295" y="1248"/>
                </a:lnTo>
                <a:lnTo>
                  <a:pt x="7322" y="1282"/>
                </a:lnTo>
                <a:lnTo>
                  <a:pt x="7346" y="1318"/>
                </a:lnTo>
                <a:lnTo>
                  <a:pt x="7367" y="1357"/>
                </a:lnTo>
                <a:lnTo>
                  <a:pt x="7382" y="1399"/>
                </a:lnTo>
                <a:lnTo>
                  <a:pt x="7396" y="1444"/>
                </a:lnTo>
                <a:lnTo>
                  <a:pt x="7404" y="1492"/>
                </a:lnTo>
                <a:lnTo>
                  <a:pt x="7410" y="1542"/>
                </a:lnTo>
                <a:lnTo>
                  <a:pt x="7411" y="1595"/>
                </a:lnTo>
                <a:lnTo>
                  <a:pt x="7411" y="1606"/>
                </a:lnTo>
                <a:lnTo>
                  <a:pt x="7411" y="1638"/>
                </a:lnTo>
                <a:lnTo>
                  <a:pt x="7409" y="1670"/>
                </a:lnTo>
                <a:lnTo>
                  <a:pt x="7404" y="1703"/>
                </a:lnTo>
                <a:lnTo>
                  <a:pt x="7399" y="1733"/>
                </a:lnTo>
                <a:lnTo>
                  <a:pt x="7382" y="1791"/>
                </a:lnTo>
                <a:lnTo>
                  <a:pt x="7373" y="1819"/>
                </a:lnTo>
                <a:lnTo>
                  <a:pt x="7360" y="1847"/>
                </a:lnTo>
                <a:close/>
                <a:moveTo>
                  <a:pt x="7254" y="1586"/>
                </a:moveTo>
                <a:lnTo>
                  <a:pt x="7253" y="1549"/>
                </a:lnTo>
                <a:lnTo>
                  <a:pt x="7249" y="1514"/>
                </a:lnTo>
                <a:lnTo>
                  <a:pt x="7244" y="1481"/>
                </a:lnTo>
                <a:lnTo>
                  <a:pt x="7236" y="1450"/>
                </a:lnTo>
                <a:lnTo>
                  <a:pt x="7226" y="1420"/>
                </a:lnTo>
                <a:lnTo>
                  <a:pt x="7213" y="1392"/>
                </a:lnTo>
                <a:lnTo>
                  <a:pt x="7199" y="1366"/>
                </a:lnTo>
                <a:lnTo>
                  <a:pt x="7182" y="1341"/>
                </a:lnTo>
                <a:lnTo>
                  <a:pt x="7172" y="1330"/>
                </a:lnTo>
                <a:lnTo>
                  <a:pt x="7163" y="1319"/>
                </a:lnTo>
                <a:lnTo>
                  <a:pt x="7144" y="1300"/>
                </a:lnTo>
                <a:lnTo>
                  <a:pt x="7122" y="1284"/>
                </a:lnTo>
                <a:lnTo>
                  <a:pt x="7098" y="1271"/>
                </a:lnTo>
                <a:lnTo>
                  <a:pt x="7074" y="1260"/>
                </a:lnTo>
                <a:lnTo>
                  <a:pt x="7048" y="1253"/>
                </a:lnTo>
                <a:lnTo>
                  <a:pt x="7020" y="1248"/>
                </a:lnTo>
                <a:lnTo>
                  <a:pt x="6991" y="1247"/>
                </a:lnTo>
                <a:lnTo>
                  <a:pt x="6962" y="1248"/>
                </a:lnTo>
                <a:lnTo>
                  <a:pt x="6935" y="1253"/>
                </a:lnTo>
                <a:lnTo>
                  <a:pt x="6910" y="1260"/>
                </a:lnTo>
                <a:lnTo>
                  <a:pt x="6886" y="1270"/>
                </a:lnTo>
                <a:lnTo>
                  <a:pt x="6863" y="1283"/>
                </a:lnTo>
                <a:lnTo>
                  <a:pt x="6841" y="1299"/>
                </a:lnTo>
                <a:lnTo>
                  <a:pt x="6821" y="1318"/>
                </a:lnTo>
                <a:lnTo>
                  <a:pt x="6803" y="1339"/>
                </a:lnTo>
                <a:lnTo>
                  <a:pt x="6786" y="1365"/>
                </a:lnTo>
                <a:lnTo>
                  <a:pt x="6772" y="1391"/>
                </a:lnTo>
                <a:lnTo>
                  <a:pt x="6760" y="1421"/>
                </a:lnTo>
                <a:lnTo>
                  <a:pt x="6749" y="1452"/>
                </a:lnTo>
                <a:lnTo>
                  <a:pt x="6742" y="1487"/>
                </a:lnTo>
                <a:lnTo>
                  <a:pt x="6736" y="1524"/>
                </a:lnTo>
                <a:lnTo>
                  <a:pt x="6732" y="1564"/>
                </a:lnTo>
                <a:lnTo>
                  <a:pt x="6731" y="1606"/>
                </a:lnTo>
                <a:lnTo>
                  <a:pt x="6732" y="1643"/>
                </a:lnTo>
                <a:lnTo>
                  <a:pt x="6736" y="1678"/>
                </a:lnTo>
                <a:lnTo>
                  <a:pt x="6742" y="1711"/>
                </a:lnTo>
                <a:lnTo>
                  <a:pt x="6749" y="1743"/>
                </a:lnTo>
                <a:lnTo>
                  <a:pt x="6758" y="1773"/>
                </a:lnTo>
                <a:lnTo>
                  <a:pt x="6772" y="1801"/>
                </a:lnTo>
                <a:lnTo>
                  <a:pt x="6786" y="1827"/>
                </a:lnTo>
                <a:lnTo>
                  <a:pt x="6802" y="1851"/>
                </a:lnTo>
                <a:lnTo>
                  <a:pt x="6821" y="1873"/>
                </a:lnTo>
                <a:lnTo>
                  <a:pt x="6841" y="1892"/>
                </a:lnTo>
                <a:lnTo>
                  <a:pt x="6863" y="1908"/>
                </a:lnTo>
                <a:lnTo>
                  <a:pt x="6886" y="1921"/>
                </a:lnTo>
                <a:lnTo>
                  <a:pt x="6910" y="1930"/>
                </a:lnTo>
                <a:lnTo>
                  <a:pt x="6936" y="1938"/>
                </a:lnTo>
                <a:lnTo>
                  <a:pt x="6964" y="1942"/>
                </a:lnTo>
                <a:lnTo>
                  <a:pt x="6992" y="1944"/>
                </a:lnTo>
                <a:lnTo>
                  <a:pt x="7022" y="1942"/>
                </a:lnTo>
                <a:lnTo>
                  <a:pt x="7050" y="1938"/>
                </a:lnTo>
                <a:lnTo>
                  <a:pt x="7075" y="1930"/>
                </a:lnTo>
                <a:lnTo>
                  <a:pt x="7100" y="1921"/>
                </a:lnTo>
                <a:lnTo>
                  <a:pt x="7123" y="1908"/>
                </a:lnTo>
                <a:lnTo>
                  <a:pt x="7145" y="1891"/>
                </a:lnTo>
                <a:lnTo>
                  <a:pt x="7165" y="1872"/>
                </a:lnTo>
                <a:lnTo>
                  <a:pt x="7183" y="1850"/>
                </a:lnTo>
                <a:lnTo>
                  <a:pt x="7200" y="1825"/>
                </a:lnTo>
                <a:lnTo>
                  <a:pt x="7214" y="1799"/>
                </a:lnTo>
                <a:lnTo>
                  <a:pt x="7226" y="1769"/>
                </a:lnTo>
                <a:lnTo>
                  <a:pt x="7236" y="1737"/>
                </a:lnTo>
                <a:lnTo>
                  <a:pt x="7244" y="1703"/>
                </a:lnTo>
                <a:lnTo>
                  <a:pt x="7249" y="1667"/>
                </a:lnTo>
                <a:lnTo>
                  <a:pt x="7253" y="1627"/>
                </a:lnTo>
                <a:lnTo>
                  <a:pt x="7254" y="1586"/>
                </a:lnTo>
                <a:close/>
                <a:moveTo>
                  <a:pt x="6383" y="985"/>
                </a:moveTo>
                <a:lnTo>
                  <a:pt x="6376" y="994"/>
                </a:lnTo>
                <a:lnTo>
                  <a:pt x="6368" y="1003"/>
                </a:lnTo>
                <a:lnTo>
                  <a:pt x="6349" y="1017"/>
                </a:lnTo>
                <a:lnTo>
                  <a:pt x="6338" y="1022"/>
                </a:lnTo>
                <a:lnTo>
                  <a:pt x="6326" y="1025"/>
                </a:lnTo>
                <a:lnTo>
                  <a:pt x="6314" y="1028"/>
                </a:lnTo>
                <a:lnTo>
                  <a:pt x="6301" y="1029"/>
                </a:lnTo>
                <a:lnTo>
                  <a:pt x="6275" y="1025"/>
                </a:lnTo>
                <a:lnTo>
                  <a:pt x="6252" y="1017"/>
                </a:lnTo>
                <a:lnTo>
                  <a:pt x="6241" y="1011"/>
                </a:lnTo>
                <a:lnTo>
                  <a:pt x="6233" y="1003"/>
                </a:lnTo>
                <a:lnTo>
                  <a:pt x="6220" y="985"/>
                </a:lnTo>
                <a:lnTo>
                  <a:pt x="6214" y="974"/>
                </a:lnTo>
                <a:lnTo>
                  <a:pt x="6210" y="962"/>
                </a:lnTo>
                <a:lnTo>
                  <a:pt x="6209" y="949"/>
                </a:lnTo>
                <a:lnTo>
                  <a:pt x="6208" y="935"/>
                </a:lnTo>
                <a:lnTo>
                  <a:pt x="6210" y="909"/>
                </a:lnTo>
                <a:lnTo>
                  <a:pt x="6220" y="886"/>
                </a:lnTo>
                <a:lnTo>
                  <a:pt x="6226" y="875"/>
                </a:lnTo>
                <a:lnTo>
                  <a:pt x="6233" y="867"/>
                </a:lnTo>
                <a:lnTo>
                  <a:pt x="6252" y="853"/>
                </a:lnTo>
                <a:lnTo>
                  <a:pt x="6263" y="848"/>
                </a:lnTo>
                <a:lnTo>
                  <a:pt x="6275" y="844"/>
                </a:lnTo>
                <a:lnTo>
                  <a:pt x="6287" y="842"/>
                </a:lnTo>
                <a:lnTo>
                  <a:pt x="6301" y="842"/>
                </a:lnTo>
                <a:lnTo>
                  <a:pt x="6326" y="844"/>
                </a:lnTo>
                <a:lnTo>
                  <a:pt x="6349" y="853"/>
                </a:lnTo>
                <a:lnTo>
                  <a:pt x="6360" y="860"/>
                </a:lnTo>
                <a:lnTo>
                  <a:pt x="6368" y="867"/>
                </a:lnTo>
                <a:lnTo>
                  <a:pt x="6383" y="886"/>
                </a:lnTo>
                <a:lnTo>
                  <a:pt x="6388" y="897"/>
                </a:lnTo>
                <a:lnTo>
                  <a:pt x="6391" y="909"/>
                </a:lnTo>
                <a:lnTo>
                  <a:pt x="6394" y="921"/>
                </a:lnTo>
                <a:lnTo>
                  <a:pt x="6394" y="935"/>
                </a:lnTo>
                <a:lnTo>
                  <a:pt x="6391" y="962"/>
                </a:lnTo>
                <a:lnTo>
                  <a:pt x="6383" y="985"/>
                </a:lnTo>
                <a:close/>
                <a:moveTo>
                  <a:pt x="5923" y="1944"/>
                </a:moveTo>
                <a:lnTo>
                  <a:pt x="5898" y="1974"/>
                </a:lnTo>
                <a:lnTo>
                  <a:pt x="5870" y="2000"/>
                </a:lnTo>
                <a:lnTo>
                  <a:pt x="5842" y="2023"/>
                </a:lnTo>
                <a:lnTo>
                  <a:pt x="5826" y="2032"/>
                </a:lnTo>
                <a:lnTo>
                  <a:pt x="5810" y="2041"/>
                </a:lnTo>
                <a:lnTo>
                  <a:pt x="5777" y="2054"/>
                </a:lnTo>
                <a:lnTo>
                  <a:pt x="5741" y="2065"/>
                </a:lnTo>
                <a:lnTo>
                  <a:pt x="5702" y="2071"/>
                </a:lnTo>
                <a:lnTo>
                  <a:pt x="5663" y="2072"/>
                </a:lnTo>
                <a:lnTo>
                  <a:pt x="5622" y="2071"/>
                </a:lnTo>
                <a:lnTo>
                  <a:pt x="5584" y="2066"/>
                </a:lnTo>
                <a:lnTo>
                  <a:pt x="5546" y="2058"/>
                </a:lnTo>
                <a:lnTo>
                  <a:pt x="5513" y="2046"/>
                </a:lnTo>
                <a:lnTo>
                  <a:pt x="5480" y="2031"/>
                </a:lnTo>
                <a:lnTo>
                  <a:pt x="5452" y="2013"/>
                </a:lnTo>
                <a:lnTo>
                  <a:pt x="5424" y="1992"/>
                </a:lnTo>
                <a:lnTo>
                  <a:pt x="5399" y="1966"/>
                </a:lnTo>
                <a:lnTo>
                  <a:pt x="5399" y="2410"/>
                </a:lnTo>
                <a:lnTo>
                  <a:pt x="5242" y="2410"/>
                </a:lnTo>
                <a:lnTo>
                  <a:pt x="5242" y="1772"/>
                </a:lnTo>
                <a:lnTo>
                  <a:pt x="5242" y="1134"/>
                </a:lnTo>
                <a:lnTo>
                  <a:pt x="5386" y="1134"/>
                </a:lnTo>
                <a:lnTo>
                  <a:pt x="5393" y="1236"/>
                </a:lnTo>
                <a:lnTo>
                  <a:pt x="5418" y="1209"/>
                </a:lnTo>
                <a:lnTo>
                  <a:pt x="5446" y="1185"/>
                </a:lnTo>
                <a:lnTo>
                  <a:pt x="5476" y="1164"/>
                </a:lnTo>
                <a:lnTo>
                  <a:pt x="5508" y="1148"/>
                </a:lnTo>
                <a:lnTo>
                  <a:pt x="5543" y="1134"/>
                </a:lnTo>
                <a:lnTo>
                  <a:pt x="5579" y="1125"/>
                </a:lnTo>
                <a:lnTo>
                  <a:pt x="5618" y="1120"/>
                </a:lnTo>
                <a:lnTo>
                  <a:pt x="5660" y="1118"/>
                </a:lnTo>
                <a:lnTo>
                  <a:pt x="5701" y="1120"/>
                </a:lnTo>
                <a:lnTo>
                  <a:pt x="5738" y="1126"/>
                </a:lnTo>
                <a:lnTo>
                  <a:pt x="5776" y="1136"/>
                </a:lnTo>
                <a:lnTo>
                  <a:pt x="5809" y="1149"/>
                </a:lnTo>
                <a:lnTo>
                  <a:pt x="5825" y="1157"/>
                </a:lnTo>
                <a:lnTo>
                  <a:pt x="5840" y="1167"/>
                </a:lnTo>
                <a:lnTo>
                  <a:pt x="5856" y="1176"/>
                </a:lnTo>
                <a:lnTo>
                  <a:pt x="5870" y="1188"/>
                </a:lnTo>
                <a:lnTo>
                  <a:pt x="5898" y="1214"/>
                </a:lnTo>
                <a:lnTo>
                  <a:pt x="5923" y="1242"/>
                </a:lnTo>
                <a:lnTo>
                  <a:pt x="5946" y="1276"/>
                </a:lnTo>
                <a:lnTo>
                  <a:pt x="5965" y="1312"/>
                </a:lnTo>
                <a:lnTo>
                  <a:pt x="5982" y="1350"/>
                </a:lnTo>
                <a:lnTo>
                  <a:pt x="5995" y="1392"/>
                </a:lnTo>
                <a:lnTo>
                  <a:pt x="6006" y="1438"/>
                </a:lnTo>
                <a:lnTo>
                  <a:pt x="6010" y="1461"/>
                </a:lnTo>
                <a:lnTo>
                  <a:pt x="6013" y="1486"/>
                </a:lnTo>
                <a:lnTo>
                  <a:pt x="6018" y="1536"/>
                </a:lnTo>
                <a:lnTo>
                  <a:pt x="6019" y="1591"/>
                </a:lnTo>
                <a:lnTo>
                  <a:pt x="6019" y="1606"/>
                </a:lnTo>
                <a:lnTo>
                  <a:pt x="6018" y="1657"/>
                </a:lnTo>
                <a:lnTo>
                  <a:pt x="6013" y="1705"/>
                </a:lnTo>
                <a:lnTo>
                  <a:pt x="6006" y="1752"/>
                </a:lnTo>
                <a:lnTo>
                  <a:pt x="6001" y="1773"/>
                </a:lnTo>
                <a:lnTo>
                  <a:pt x="5995" y="1795"/>
                </a:lnTo>
                <a:lnTo>
                  <a:pt x="5982" y="1836"/>
                </a:lnTo>
                <a:lnTo>
                  <a:pt x="5965" y="1874"/>
                </a:lnTo>
                <a:lnTo>
                  <a:pt x="5946" y="1910"/>
                </a:lnTo>
                <a:lnTo>
                  <a:pt x="5923" y="1944"/>
                </a:lnTo>
                <a:close/>
                <a:moveTo>
                  <a:pt x="5862" y="1588"/>
                </a:moveTo>
                <a:lnTo>
                  <a:pt x="5861" y="1549"/>
                </a:lnTo>
                <a:lnTo>
                  <a:pt x="5858" y="1513"/>
                </a:lnTo>
                <a:lnTo>
                  <a:pt x="5852" y="1480"/>
                </a:lnTo>
                <a:lnTo>
                  <a:pt x="5845" y="1449"/>
                </a:lnTo>
                <a:lnTo>
                  <a:pt x="5836" y="1419"/>
                </a:lnTo>
                <a:lnTo>
                  <a:pt x="5825" y="1391"/>
                </a:lnTo>
                <a:lnTo>
                  <a:pt x="5812" y="1365"/>
                </a:lnTo>
                <a:lnTo>
                  <a:pt x="5796" y="1342"/>
                </a:lnTo>
                <a:lnTo>
                  <a:pt x="5778" y="1320"/>
                </a:lnTo>
                <a:lnTo>
                  <a:pt x="5768" y="1311"/>
                </a:lnTo>
                <a:lnTo>
                  <a:pt x="5759" y="1302"/>
                </a:lnTo>
                <a:lnTo>
                  <a:pt x="5738" y="1287"/>
                </a:lnTo>
                <a:lnTo>
                  <a:pt x="5717" y="1273"/>
                </a:lnTo>
                <a:lnTo>
                  <a:pt x="5693" y="1264"/>
                </a:lnTo>
                <a:lnTo>
                  <a:pt x="5668" y="1257"/>
                </a:lnTo>
                <a:lnTo>
                  <a:pt x="5641" y="1253"/>
                </a:lnTo>
                <a:lnTo>
                  <a:pt x="5614" y="1251"/>
                </a:lnTo>
                <a:lnTo>
                  <a:pt x="5579" y="1253"/>
                </a:lnTo>
                <a:lnTo>
                  <a:pt x="5546" y="1259"/>
                </a:lnTo>
                <a:lnTo>
                  <a:pt x="5516" y="1269"/>
                </a:lnTo>
                <a:lnTo>
                  <a:pt x="5502" y="1276"/>
                </a:lnTo>
                <a:lnTo>
                  <a:pt x="5488" y="1283"/>
                </a:lnTo>
                <a:lnTo>
                  <a:pt x="5474" y="1291"/>
                </a:lnTo>
                <a:lnTo>
                  <a:pt x="5462" y="1301"/>
                </a:lnTo>
                <a:lnTo>
                  <a:pt x="5438" y="1323"/>
                </a:lnTo>
                <a:lnTo>
                  <a:pt x="5418" y="1348"/>
                </a:lnTo>
                <a:lnTo>
                  <a:pt x="5399" y="1378"/>
                </a:lnTo>
                <a:lnTo>
                  <a:pt x="5399" y="1818"/>
                </a:lnTo>
                <a:lnTo>
                  <a:pt x="5418" y="1848"/>
                </a:lnTo>
                <a:lnTo>
                  <a:pt x="5428" y="1861"/>
                </a:lnTo>
                <a:lnTo>
                  <a:pt x="5438" y="1873"/>
                </a:lnTo>
                <a:lnTo>
                  <a:pt x="5450" y="1885"/>
                </a:lnTo>
                <a:lnTo>
                  <a:pt x="5462" y="1895"/>
                </a:lnTo>
                <a:lnTo>
                  <a:pt x="5488" y="1913"/>
                </a:lnTo>
                <a:lnTo>
                  <a:pt x="5516" y="1926"/>
                </a:lnTo>
                <a:lnTo>
                  <a:pt x="5546" y="1936"/>
                </a:lnTo>
                <a:lnTo>
                  <a:pt x="5580" y="1942"/>
                </a:lnTo>
                <a:lnTo>
                  <a:pt x="5615" y="1944"/>
                </a:lnTo>
                <a:lnTo>
                  <a:pt x="5642" y="1942"/>
                </a:lnTo>
                <a:lnTo>
                  <a:pt x="5669" y="1939"/>
                </a:lnTo>
                <a:lnTo>
                  <a:pt x="5694" y="1932"/>
                </a:lnTo>
                <a:lnTo>
                  <a:pt x="5717" y="1922"/>
                </a:lnTo>
                <a:lnTo>
                  <a:pt x="5738" y="1909"/>
                </a:lnTo>
                <a:lnTo>
                  <a:pt x="5759" y="1893"/>
                </a:lnTo>
                <a:lnTo>
                  <a:pt x="5778" y="1875"/>
                </a:lnTo>
                <a:lnTo>
                  <a:pt x="5795" y="1854"/>
                </a:lnTo>
                <a:lnTo>
                  <a:pt x="5810" y="1831"/>
                </a:lnTo>
                <a:lnTo>
                  <a:pt x="5825" y="1803"/>
                </a:lnTo>
                <a:lnTo>
                  <a:pt x="5836" y="1775"/>
                </a:lnTo>
                <a:lnTo>
                  <a:pt x="5845" y="1742"/>
                </a:lnTo>
                <a:lnTo>
                  <a:pt x="5852" y="1707"/>
                </a:lnTo>
                <a:lnTo>
                  <a:pt x="5858" y="1670"/>
                </a:lnTo>
                <a:lnTo>
                  <a:pt x="5861" y="1631"/>
                </a:lnTo>
                <a:lnTo>
                  <a:pt x="5862" y="1588"/>
                </a:lnTo>
                <a:close/>
                <a:moveTo>
                  <a:pt x="5027" y="1847"/>
                </a:moveTo>
                <a:lnTo>
                  <a:pt x="5012" y="1873"/>
                </a:lnTo>
                <a:lnTo>
                  <a:pt x="4998" y="1897"/>
                </a:lnTo>
                <a:lnTo>
                  <a:pt x="4981" y="1920"/>
                </a:lnTo>
                <a:lnTo>
                  <a:pt x="4963" y="1941"/>
                </a:lnTo>
                <a:lnTo>
                  <a:pt x="4944" y="1962"/>
                </a:lnTo>
                <a:lnTo>
                  <a:pt x="4924" y="1980"/>
                </a:lnTo>
                <a:lnTo>
                  <a:pt x="4902" y="1998"/>
                </a:lnTo>
                <a:lnTo>
                  <a:pt x="4879" y="2013"/>
                </a:lnTo>
                <a:lnTo>
                  <a:pt x="4854" y="2026"/>
                </a:lnTo>
                <a:lnTo>
                  <a:pt x="4829" y="2040"/>
                </a:lnTo>
                <a:lnTo>
                  <a:pt x="4776" y="2058"/>
                </a:lnTo>
                <a:lnTo>
                  <a:pt x="4748" y="2064"/>
                </a:lnTo>
                <a:lnTo>
                  <a:pt x="4720" y="2068"/>
                </a:lnTo>
                <a:lnTo>
                  <a:pt x="4658" y="2072"/>
                </a:lnTo>
                <a:lnTo>
                  <a:pt x="4613" y="2071"/>
                </a:lnTo>
                <a:lnTo>
                  <a:pt x="4570" y="2065"/>
                </a:lnTo>
                <a:lnTo>
                  <a:pt x="4528" y="2054"/>
                </a:lnTo>
                <a:lnTo>
                  <a:pt x="4489" y="2040"/>
                </a:lnTo>
                <a:lnTo>
                  <a:pt x="4452" y="2022"/>
                </a:lnTo>
                <a:lnTo>
                  <a:pt x="4417" y="1999"/>
                </a:lnTo>
                <a:lnTo>
                  <a:pt x="4385" y="1972"/>
                </a:lnTo>
                <a:lnTo>
                  <a:pt x="4355" y="1942"/>
                </a:lnTo>
                <a:lnTo>
                  <a:pt x="4327" y="1909"/>
                </a:lnTo>
                <a:lnTo>
                  <a:pt x="4304" y="1872"/>
                </a:lnTo>
                <a:lnTo>
                  <a:pt x="4284" y="1833"/>
                </a:lnTo>
                <a:lnTo>
                  <a:pt x="4268" y="1791"/>
                </a:lnTo>
                <a:lnTo>
                  <a:pt x="4255" y="1747"/>
                </a:lnTo>
                <a:lnTo>
                  <a:pt x="4246" y="1699"/>
                </a:lnTo>
                <a:lnTo>
                  <a:pt x="4241" y="1650"/>
                </a:lnTo>
                <a:lnTo>
                  <a:pt x="4238" y="1597"/>
                </a:lnTo>
                <a:lnTo>
                  <a:pt x="4238" y="1586"/>
                </a:lnTo>
                <a:lnTo>
                  <a:pt x="4240" y="1553"/>
                </a:lnTo>
                <a:lnTo>
                  <a:pt x="4242" y="1520"/>
                </a:lnTo>
                <a:lnTo>
                  <a:pt x="4252" y="1458"/>
                </a:lnTo>
                <a:lnTo>
                  <a:pt x="4260" y="1428"/>
                </a:lnTo>
                <a:lnTo>
                  <a:pt x="4268" y="1399"/>
                </a:lnTo>
                <a:lnTo>
                  <a:pt x="4292" y="1343"/>
                </a:lnTo>
                <a:lnTo>
                  <a:pt x="4306" y="1317"/>
                </a:lnTo>
                <a:lnTo>
                  <a:pt x="4321" y="1293"/>
                </a:lnTo>
                <a:lnTo>
                  <a:pt x="4338" y="1269"/>
                </a:lnTo>
                <a:lnTo>
                  <a:pt x="4356" y="1247"/>
                </a:lnTo>
                <a:lnTo>
                  <a:pt x="4375" y="1228"/>
                </a:lnTo>
                <a:lnTo>
                  <a:pt x="4396" y="1209"/>
                </a:lnTo>
                <a:lnTo>
                  <a:pt x="4417" y="1192"/>
                </a:lnTo>
                <a:lnTo>
                  <a:pt x="4440" y="1176"/>
                </a:lnTo>
                <a:lnTo>
                  <a:pt x="4464" y="1163"/>
                </a:lnTo>
                <a:lnTo>
                  <a:pt x="4489" y="1151"/>
                </a:lnTo>
                <a:lnTo>
                  <a:pt x="4516" y="1140"/>
                </a:lnTo>
                <a:lnTo>
                  <a:pt x="4542" y="1132"/>
                </a:lnTo>
                <a:lnTo>
                  <a:pt x="4570" y="1126"/>
                </a:lnTo>
                <a:lnTo>
                  <a:pt x="4598" y="1121"/>
                </a:lnTo>
                <a:lnTo>
                  <a:pt x="4657" y="1118"/>
                </a:lnTo>
                <a:lnTo>
                  <a:pt x="4703" y="1120"/>
                </a:lnTo>
                <a:lnTo>
                  <a:pt x="4747" y="1126"/>
                </a:lnTo>
                <a:lnTo>
                  <a:pt x="4788" y="1136"/>
                </a:lnTo>
                <a:lnTo>
                  <a:pt x="4828" y="1150"/>
                </a:lnTo>
                <a:lnTo>
                  <a:pt x="4865" y="1168"/>
                </a:lnTo>
                <a:lnTo>
                  <a:pt x="4898" y="1191"/>
                </a:lnTo>
                <a:lnTo>
                  <a:pt x="4931" y="1217"/>
                </a:lnTo>
                <a:lnTo>
                  <a:pt x="4962" y="1248"/>
                </a:lnTo>
                <a:lnTo>
                  <a:pt x="4988" y="1282"/>
                </a:lnTo>
                <a:lnTo>
                  <a:pt x="5012" y="1318"/>
                </a:lnTo>
                <a:lnTo>
                  <a:pt x="5033" y="1357"/>
                </a:lnTo>
                <a:lnTo>
                  <a:pt x="5048" y="1399"/>
                </a:lnTo>
                <a:lnTo>
                  <a:pt x="5062" y="1444"/>
                </a:lnTo>
                <a:lnTo>
                  <a:pt x="5070" y="1492"/>
                </a:lnTo>
                <a:lnTo>
                  <a:pt x="5076" y="1542"/>
                </a:lnTo>
                <a:lnTo>
                  <a:pt x="5078" y="1595"/>
                </a:lnTo>
                <a:lnTo>
                  <a:pt x="5078" y="1606"/>
                </a:lnTo>
                <a:lnTo>
                  <a:pt x="5077" y="1638"/>
                </a:lnTo>
                <a:lnTo>
                  <a:pt x="5075" y="1670"/>
                </a:lnTo>
                <a:lnTo>
                  <a:pt x="5070" y="1703"/>
                </a:lnTo>
                <a:lnTo>
                  <a:pt x="5065" y="1733"/>
                </a:lnTo>
                <a:lnTo>
                  <a:pt x="5048" y="1791"/>
                </a:lnTo>
                <a:lnTo>
                  <a:pt x="5039" y="1819"/>
                </a:lnTo>
                <a:lnTo>
                  <a:pt x="5027" y="1847"/>
                </a:lnTo>
                <a:close/>
                <a:moveTo>
                  <a:pt x="4920" y="1586"/>
                </a:moveTo>
                <a:lnTo>
                  <a:pt x="4919" y="1549"/>
                </a:lnTo>
                <a:lnTo>
                  <a:pt x="4915" y="1514"/>
                </a:lnTo>
                <a:lnTo>
                  <a:pt x="4910" y="1481"/>
                </a:lnTo>
                <a:lnTo>
                  <a:pt x="4902" y="1450"/>
                </a:lnTo>
                <a:lnTo>
                  <a:pt x="4892" y="1420"/>
                </a:lnTo>
                <a:lnTo>
                  <a:pt x="4879" y="1392"/>
                </a:lnTo>
                <a:lnTo>
                  <a:pt x="4865" y="1366"/>
                </a:lnTo>
                <a:lnTo>
                  <a:pt x="4848" y="1341"/>
                </a:lnTo>
                <a:lnTo>
                  <a:pt x="4840" y="1330"/>
                </a:lnTo>
                <a:lnTo>
                  <a:pt x="4830" y="1319"/>
                </a:lnTo>
                <a:lnTo>
                  <a:pt x="4810" y="1300"/>
                </a:lnTo>
                <a:lnTo>
                  <a:pt x="4788" y="1284"/>
                </a:lnTo>
                <a:lnTo>
                  <a:pt x="4764" y="1271"/>
                </a:lnTo>
                <a:lnTo>
                  <a:pt x="4740" y="1260"/>
                </a:lnTo>
                <a:lnTo>
                  <a:pt x="4714" y="1253"/>
                </a:lnTo>
                <a:lnTo>
                  <a:pt x="4686" y="1248"/>
                </a:lnTo>
                <a:lnTo>
                  <a:pt x="4657" y="1247"/>
                </a:lnTo>
                <a:lnTo>
                  <a:pt x="4628" y="1248"/>
                </a:lnTo>
                <a:lnTo>
                  <a:pt x="4602" y="1253"/>
                </a:lnTo>
                <a:lnTo>
                  <a:pt x="4576" y="1260"/>
                </a:lnTo>
                <a:lnTo>
                  <a:pt x="4552" y="1270"/>
                </a:lnTo>
                <a:lnTo>
                  <a:pt x="4529" y="1283"/>
                </a:lnTo>
                <a:lnTo>
                  <a:pt x="4507" y="1299"/>
                </a:lnTo>
                <a:lnTo>
                  <a:pt x="4487" y="1318"/>
                </a:lnTo>
                <a:lnTo>
                  <a:pt x="4469" y="1339"/>
                </a:lnTo>
                <a:lnTo>
                  <a:pt x="4452" y="1365"/>
                </a:lnTo>
                <a:lnTo>
                  <a:pt x="4438" y="1391"/>
                </a:lnTo>
                <a:lnTo>
                  <a:pt x="4426" y="1421"/>
                </a:lnTo>
                <a:lnTo>
                  <a:pt x="4415" y="1452"/>
                </a:lnTo>
                <a:lnTo>
                  <a:pt x="4408" y="1487"/>
                </a:lnTo>
                <a:lnTo>
                  <a:pt x="4402" y="1524"/>
                </a:lnTo>
                <a:lnTo>
                  <a:pt x="4398" y="1564"/>
                </a:lnTo>
                <a:lnTo>
                  <a:pt x="4397" y="1606"/>
                </a:lnTo>
                <a:lnTo>
                  <a:pt x="4398" y="1643"/>
                </a:lnTo>
                <a:lnTo>
                  <a:pt x="4402" y="1678"/>
                </a:lnTo>
                <a:lnTo>
                  <a:pt x="4408" y="1711"/>
                </a:lnTo>
                <a:lnTo>
                  <a:pt x="4415" y="1743"/>
                </a:lnTo>
                <a:lnTo>
                  <a:pt x="4426" y="1773"/>
                </a:lnTo>
                <a:lnTo>
                  <a:pt x="4438" y="1801"/>
                </a:lnTo>
                <a:lnTo>
                  <a:pt x="4452" y="1827"/>
                </a:lnTo>
                <a:lnTo>
                  <a:pt x="4469" y="1851"/>
                </a:lnTo>
                <a:lnTo>
                  <a:pt x="4487" y="1873"/>
                </a:lnTo>
                <a:lnTo>
                  <a:pt x="4507" y="1892"/>
                </a:lnTo>
                <a:lnTo>
                  <a:pt x="4529" y="1908"/>
                </a:lnTo>
                <a:lnTo>
                  <a:pt x="4552" y="1921"/>
                </a:lnTo>
                <a:lnTo>
                  <a:pt x="4576" y="1930"/>
                </a:lnTo>
                <a:lnTo>
                  <a:pt x="4602" y="1938"/>
                </a:lnTo>
                <a:lnTo>
                  <a:pt x="4630" y="1942"/>
                </a:lnTo>
                <a:lnTo>
                  <a:pt x="4658" y="1944"/>
                </a:lnTo>
                <a:lnTo>
                  <a:pt x="4688" y="1942"/>
                </a:lnTo>
                <a:lnTo>
                  <a:pt x="4716" y="1938"/>
                </a:lnTo>
                <a:lnTo>
                  <a:pt x="4742" y="1930"/>
                </a:lnTo>
                <a:lnTo>
                  <a:pt x="4766" y="1921"/>
                </a:lnTo>
                <a:lnTo>
                  <a:pt x="4789" y="1908"/>
                </a:lnTo>
                <a:lnTo>
                  <a:pt x="4811" y="1891"/>
                </a:lnTo>
                <a:lnTo>
                  <a:pt x="4831" y="1872"/>
                </a:lnTo>
                <a:lnTo>
                  <a:pt x="4849" y="1850"/>
                </a:lnTo>
                <a:lnTo>
                  <a:pt x="4866" y="1825"/>
                </a:lnTo>
                <a:lnTo>
                  <a:pt x="4880" y="1799"/>
                </a:lnTo>
                <a:lnTo>
                  <a:pt x="4892" y="1769"/>
                </a:lnTo>
                <a:lnTo>
                  <a:pt x="4902" y="1737"/>
                </a:lnTo>
                <a:lnTo>
                  <a:pt x="4910" y="1703"/>
                </a:lnTo>
                <a:lnTo>
                  <a:pt x="4916" y="1667"/>
                </a:lnTo>
                <a:lnTo>
                  <a:pt x="4919" y="1627"/>
                </a:lnTo>
                <a:lnTo>
                  <a:pt x="4920" y="1586"/>
                </a:lnTo>
                <a:close/>
                <a:moveTo>
                  <a:pt x="4237" y="2055"/>
                </a:moveTo>
                <a:lnTo>
                  <a:pt x="4042" y="2055"/>
                </a:lnTo>
                <a:lnTo>
                  <a:pt x="3602" y="1480"/>
                </a:lnTo>
                <a:lnTo>
                  <a:pt x="3450" y="1637"/>
                </a:lnTo>
                <a:lnTo>
                  <a:pt x="3450" y="2055"/>
                </a:lnTo>
                <a:lnTo>
                  <a:pt x="3287" y="2055"/>
                </a:lnTo>
                <a:lnTo>
                  <a:pt x="3287" y="1435"/>
                </a:lnTo>
                <a:lnTo>
                  <a:pt x="3287" y="817"/>
                </a:lnTo>
                <a:lnTo>
                  <a:pt x="3450" y="817"/>
                </a:lnTo>
                <a:lnTo>
                  <a:pt x="3450" y="1429"/>
                </a:lnTo>
                <a:lnTo>
                  <a:pt x="4001" y="817"/>
                </a:lnTo>
                <a:lnTo>
                  <a:pt x="4199" y="817"/>
                </a:lnTo>
                <a:lnTo>
                  <a:pt x="3710" y="1363"/>
                </a:lnTo>
                <a:lnTo>
                  <a:pt x="4237" y="2055"/>
                </a:lnTo>
                <a:close/>
                <a:moveTo>
                  <a:pt x="6377" y="1134"/>
                </a:moveTo>
                <a:lnTo>
                  <a:pt x="6377" y="2055"/>
                </a:lnTo>
                <a:lnTo>
                  <a:pt x="6220" y="2055"/>
                </a:lnTo>
                <a:lnTo>
                  <a:pt x="6220" y="1134"/>
                </a:lnTo>
                <a:lnTo>
                  <a:pt x="6377" y="1134"/>
                </a:lnTo>
                <a:close/>
                <a:moveTo>
                  <a:pt x="2558" y="1363"/>
                </a:moveTo>
                <a:lnTo>
                  <a:pt x="2556" y="1275"/>
                </a:lnTo>
                <a:lnTo>
                  <a:pt x="2554" y="1233"/>
                </a:lnTo>
                <a:lnTo>
                  <a:pt x="2549" y="1190"/>
                </a:lnTo>
                <a:lnTo>
                  <a:pt x="2537" y="1107"/>
                </a:lnTo>
                <a:lnTo>
                  <a:pt x="2530" y="1067"/>
                </a:lnTo>
                <a:lnTo>
                  <a:pt x="2521" y="1028"/>
                </a:lnTo>
                <a:lnTo>
                  <a:pt x="2500" y="951"/>
                </a:lnTo>
                <a:lnTo>
                  <a:pt x="2474" y="877"/>
                </a:lnTo>
                <a:lnTo>
                  <a:pt x="2444" y="805"/>
                </a:lnTo>
                <a:lnTo>
                  <a:pt x="2410" y="736"/>
                </a:lnTo>
                <a:lnTo>
                  <a:pt x="2390" y="703"/>
                </a:lnTo>
                <a:lnTo>
                  <a:pt x="2370" y="670"/>
                </a:lnTo>
                <a:lnTo>
                  <a:pt x="2350" y="639"/>
                </a:lnTo>
                <a:lnTo>
                  <a:pt x="2327" y="609"/>
                </a:lnTo>
                <a:lnTo>
                  <a:pt x="2280" y="551"/>
                </a:lnTo>
                <a:lnTo>
                  <a:pt x="2230" y="497"/>
                </a:lnTo>
                <a:lnTo>
                  <a:pt x="2202" y="471"/>
                </a:lnTo>
                <a:lnTo>
                  <a:pt x="2174" y="446"/>
                </a:lnTo>
                <a:lnTo>
                  <a:pt x="2116" y="399"/>
                </a:lnTo>
                <a:lnTo>
                  <a:pt x="2053" y="356"/>
                </a:lnTo>
                <a:lnTo>
                  <a:pt x="1987" y="318"/>
                </a:lnTo>
                <a:lnTo>
                  <a:pt x="1918" y="283"/>
                </a:lnTo>
                <a:lnTo>
                  <a:pt x="1844" y="253"/>
                </a:lnTo>
                <a:lnTo>
                  <a:pt x="1807" y="239"/>
                </a:lnTo>
                <a:lnTo>
                  <a:pt x="1770" y="227"/>
                </a:lnTo>
                <a:lnTo>
                  <a:pt x="1692" y="206"/>
                </a:lnTo>
                <a:lnTo>
                  <a:pt x="1612" y="190"/>
                </a:lnTo>
                <a:lnTo>
                  <a:pt x="1529" y="179"/>
                </a:lnTo>
                <a:lnTo>
                  <a:pt x="1487" y="174"/>
                </a:lnTo>
                <a:lnTo>
                  <a:pt x="1444" y="172"/>
                </a:lnTo>
                <a:lnTo>
                  <a:pt x="1355" y="169"/>
                </a:lnTo>
                <a:lnTo>
                  <a:pt x="1267" y="172"/>
                </a:lnTo>
                <a:lnTo>
                  <a:pt x="1224" y="174"/>
                </a:lnTo>
                <a:lnTo>
                  <a:pt x="1181" y="179"/>
                </a:lnTo>
                <a:lnTo>
                  <a:pt x="1098" y="190"/>
                </a:lnTo>
                <a:lnTo>
                  <a:pt x="1057" y="198"/>
                </a:lnTo>
                <a:lnTo>
                  <a:pt x="1018" y="206"/>
                </a:lnTo>
                <a:lnTo>
                  <a:pt x="940" y="227"/>
                </a:lnTo>
                <a:lnTo>
                  <a:pt x="865" y="253"/>
                </a:lnTo>
                <a:lnTo>
                  <a:pt x="793" y="283"/>
                </a:lnTo>
                <a:lnTo>
                  <a:pt x="722" y="318"/>
                </a:lnTo>
                <a:lnTo>
                  <a:pt x="689" y="337"/>
                </a:lnTo>
                <a:lnTo>
                  <a:pt x="656" y="356"/>
                </a:lnTo>
                <a:lnTo>
                  <a:pt x="625" y="378"/>
                </a:lnTo>
                <a:lnTo>
                  <a:pt x="594" y="399"/>
                </a:lnTo>
                <a:lnTo>
                  <a:pt x="564" y="422"/>
                </a:lnTo>
                <a:lnTo>
                  <a:pt x="535" y="446"/>
                </a:lnTo>
                <a:lnTo>
                  <a:pt x="508" y="471"/>
                </a:lnTo>
                <a:lnTo>
                  <a:pt x="480" y="497"/>
                </a:lnTo>
                <a:lnTo>
                  <a:pt x="430" y="551"/>
                </a:lnTo>
                <a:lnTo>
                  <a:pt x="383" y="609"/>
                </a:lnTo>
                <a:lnTo>
                  <a:pt x="340" y="670"/>
                </a:lnTo>
                <a:lnTo>
                  <a:pt x="300" y="736"/>
                </a:lnTo>
                <a:lnTo>
                  <a:pt x="265" y="805"/>
                </a:lnTo>
                <a:lnTo>
                  <a:pt x="235" y="877"/>
                </a:lnTo>
                <a:lnTo>
                  <a:pt x="222" y="913"/>
                </a:lnTo>
                <a:lnTo>
                  <a:pt x="210" y="951"/>
                </a:lnTo>
                <a:lnTo>
                  <a:pt x="188" y="1028"/>
                </a:lnTo>
                <a:lnTo>
                  <a:pt x="173" y="1107"/>
                </a:lnTo>
                <a:lnTo>
                  <a:pt x="161" y="1190"/>
                </a:lnTo>
                <a:lnTo>
                  <a:pt x="157" y="1233"/>
                </a:lnTo>
                <a:lnTo>
                  <a:pt x="154" y="1275"/>
                </a:lnTo>
                <a:lnTo>
                  <a:pt x="151" y="1363"/>
                </a:lnTo>
                <a:lnTo>
                  <a:pt x="154" y="1451"/>
                </a:lnTo>
                <a:lnTo>
                  <a:pt x="157" y="1494"/>
                </a:lnTo>
                <a:lnTo>
                  <a:pt x="161" y="1537"/>
                </a:lnTo>
                <a:lnTo>
                  <a:pt x="173" y="1619"/>
                </a:lnTo>
                <a:lnTo>
                  <a:pt x="180" y="1660"/>
                </a:lnTo>
                <a:lnTo>
                  <a:pt x="188" y="1699"/>
                </a:lnTo>
                <a:lnTo>
                  <a:pt x="210" y="1776"/>
                </a:lnTo>
                <a:lnTo>
                  <a:pt x="235" y="1850"/>
                </a:lnTo>
                <a:lnTo>
                  <a:pt x="265" y="1922"/>
                </a:lnTo>
                <a:lnTo>
                  <a:pt x="300" y="1990"/>
                </a:lnTo>
                <a:lnTo>
                  <a:pt x="319" y="2024"/>
                </a:lnTo>
                <a:lnTo>
                  <a:pt x="340" y="2056"/>
                </a:lnTo>
                <a:lnTo>
                  <a:pt x="361" y="2088"/>
                </a:lnTo>
                <a:lnTo>
                  <a:pt x="383" y="2118"/>
                </a:lnTo>
                <a:lnTo>
                  <a:pt x="430" y="2175"/>
                </a:lnTo>
                <a:lnTo>
                  <a:pt x="480" y="2229"/>
                </a:lnTo>
                <a:lnTo>
                  <a:pt x="535" y="2279"/>
                </a:lnTo>
                <a:lnTo>
                  <a:pt x="594" y="2326"/>
                </a:lnTo>
                <a:lnTo>
                  <a:pt x="656" y="2368"/>
                </a:lnTo>
                <a:lnTo>
                  <a:pt x="722" y="2406"/>
                </a:lnTo>
                <a:lnTo>
                  <a:pt x="793" y="2441"/>
                </a:lnTo>
                <a:lnTo>
                  <a:pt x="865" y="2471"/>
                </a:lnTo>
                <a:lnTo>
                  <a:pt x="902" y="2484"/>
                </a:lnTo>
                <a:lnTo>
                  <a:pt x="940" y="2496"/>
                </a:lnTo>
                <a:lnTo>
                  <a:pt x="1018" y="2517"/>
                </a:lnTo>
                <a:lnTo>
                  <a:pt x="1057" y="2525"/>
                </a:lnTo>
                <a:lnTo>
                  <a:pt x="1098" y="2534"/>
                </a:lnTo>
                <a:lnTo>
                  <a:pt x="1181" y="2544"/>
                </a:lnTo>
                <a:lnTo>
                  <a:pt x="1224" y="2548"/>
                </a:lnTo>
                <a:lnTo>
                  <a:pt x="1267" y="2552"/>
                </a:lnTo>
                <a:lnTo>
                  <a:pt x="1355" y="2554"/>
                </a:lnTo>
                <a:lnTo>
                  <a:pt x="1444" y="2552"/>
                </a:lnTo>
                <a:lnTo>
                  <a:pt x="1487" y="2548"/>
                </a:lnTo>
                <a:lnTo>
                  <a:pt x="1529" y="2544"/>
                </a:lnTo>
                <a:lnTo>
                  <a:pt x="1612" y="2534"/>
                </a:lnTo>
                <a:lnTo>
                  <a:pt x="1692" y="2517"/>
                </a:lnTo>
                <a:lnTo>
                  <a:pt x="1770" y="2496"/>
                </a:lnTo>
                <a:lnTo>
                  <a:pt x="1844" y="2471"/>
                </a:lnTo>
                <a:lnTo>
                  <a:pt x="1918" y="2441"/>
                </a:lnTo>
                <a:lnTo>
                  <a:pt x="1952" y="2424"/>
                </a:lnTo>
                <a:lnTo>
                  <a:pt x="1987" y="2406"/>
                </a:lnTo>
                <a:lnTo>
                  <a:pt x="2053" y="2368"/>
                </a:lnTo>
                <a:lnTo>
                  <a:pt x="2116" y="2326"/>
                </a:lnTo>
                <a:lnTo>
                  <a:pt x="2146" y="2303"/>
                </a:lnTo>
                <a:lnTo>
                  <a:pt x="2174" y="2279"/>
                </a:lnTo>
                <a:lnTo>
                  <a:pt x="2202" y="2255"/>
                </a:lnTo>
                <a:lnTo>
                  <a:pt x="2230" y="2229"/>
                </a:lnTo>
                <a:lnTo>
                  <a:pt x="2255" y="2203"/>
                </a:lnTo>
                <a:lnTo>
                  <a:pt x="2280" y="2175"/>
                </a:lnTo>
                <a:lnTo>
                  <a:pt x="2327" y="2118"/>
                </a:lnTo>
                <a:lnTo>
                  <a:pt x="2370" y="2056"/>
                </a:lnTo>
                <a:lnTo>
                  <a:pt x="2410" y="1990"/>
                </a:lnTo>
                <a:lnTo>
                  <a:pt x="2444" y="1922"/>
                </a:lnTo>
                <a:lnTo>
                  <a:pt x="2474" y="1850"/>
                </a:lnTo>
                <a:lnTo>
                  <a:pt x="2488" y="1814"/>
                </a:lnTo>
                <a:lnTo>
                  <a:pt x="2500" y="1776"/>
                </a:lnTo>
                <a:lnTo>
                  <a:pt x="2521" y="1699"/>
                </a:lnTo>
                <a:lnTo>
                  <a:pt x="2537" y="1619"/>
                </a:lnTo>
                <a:lnTo>
                  <a:pt x="2549" y="1537"/>
                </a:lnTo>
                <a:lnTo>
                  <a:pt x="2554" y="1494"/>
                </a:lnTo>
                <a:lnTo>
                  <a:pt x="2556" y="1451"/>
                </a:lnTo>
                <a:lnTo>
                  <a:pt x="2558" y="1363"/>
                </a:lnTo>
                <a:close/>
                <a:moveTo>
                  <a:pt x="2710" y="1361"/>
                </a:moveTo>
                <a:lnTo>
                  <a:pt x="2707" y="1462"/>
                </a:lnTo>
                <a:lnTo>
                  <a:pt x="2704" y="1510"/>
                </a:lnTo>
                <a:lnTo>
                  <a:pt x="2699" y="1559"/>
                </a:lnTo>
                <a:lnTo>
                  <a:pt x="2687" y="1652"/>
                </a:lnTo>
                <a:lnTo>
                  <a:pt x="2677" y="1698"/>
                </a:lnTo>
                <a:lnTo>
                  <a:pt x="2668" y="1743"/>
                </a:lnTo>
                <a:lnTo>
                  <a:pt x="2657" y="1788"/>
                </a:lnTo>
                <a:lnTo>
                  <a:pt x="2645" y="1831"/>
                </a:lnTo>
                <a:lnTo>
                  <a:pt x="2630" y="1874"/>
                </a:lnTo>
                <a:lnTo>
                  <a:pt x="2616" y="1916"/>
                </a:lnTo>
                <a:lnTo>
                  <a:pt x="2581" y="1998"/>
                </a:lnTo>
                <a:lnTo>
                  <a:pt x="2543" y="2076"/>
                </a:lnTo>
                <a:lnTo>
                  <a:pt x="2498" y="2151"/>
                </a:lnTo>
                <a:lnTo>
                  <a:pt x="2450" y="2222"/>
                </a:lnTo>
                <a:lnTo>
                  <a:pt x="2398" y="2288"/>
                </a:lnTo>
                <a:lnTo>
                  <a:pt x="2369" y="2319"/>
                </a:lnTo>
                <a:lnTo>
                  <a:pt x="2340" y="2350"/>
                </a:lnTo>
                <a:lnTo>
                  <a:pt x="2278" y="2408"/>
                </a:lnTo>
                <a:lnTo>
                  <a:pt x="2212" y="2460"/>
                </a:lnTo>
                <a:lnTo>
                  <a:pt x="2141" y="2510"/>
                </a:lnTo>
                <a:lnTo>
                  <a:pt x="2066" y="2554"/>
                </a:lnTo>
                <a:lnTo>
                  <a:pt x="2027" y="2574"/>
                </a:lnTo>
                <a:lnTo>
                  <a:pt x="1987" y="2594"/>
                </a:lnTo>
                <a:lnTo>
                  <a:pt x="1906" y="2628"/>
                </a:lnTo>
                <a:lnTo>
                  <a:pt x="1822" y="2657"/>
                </a:lnTo>
                <a:lnTo>
                  <a:pt x="1734" y="2681"/>
                </a:lnTo>
                <a:lnTo>
                  <a:pt x="1644" y="2699"/>
                </a:lnTo>
                <a:lnTo>
                  <a:pt x="1550" y="2712"/>
                </a:lnTo>
                <a:lnTo>
                  <a:pt x="1454" y="2721"/>
                </a:lnTo>
                <a:lnTo>
                  <a:pt x="1355" y="2723"/>
                </a:lnTo>
                <a:lnTo>
                  <a:pt x="1255" y="2721"/>
                </a:lnTo>
                <a:lnTo>
                  <a:pt x="1207" y="2717"/>
                </a:lnTo>
                <a:lnTo>
                  <a:pt x="1159" y="2712"/>
                </a:lnTo>
                <a:lnTo>
                  <a:pt x="1067" y="2699"/>
                </a:lnTo>
                <a:lnTo>
                  <a:pt x="1021" y="2691"/>
                </a:lnTo>
                <a:lnTo>
                  <a:pt x="976" y="2681"/>
                </a:lnTo>
                <a:lnTo>
                  <a:pt x="931" y="2669"/>
                </a:lnTo>
                <a:lnTo>
                  <a:pt x="888" y="2657"/>
                </a:lnTo>
                <a:lnTo>
                  <a:pt x="846" y="2643"/>
                </a:lnTo>
                <a:lnTo>
                  <a:pt x="804" y="2628"/>
                </a:lnTo>
                <a:lnTo>
                  <a:pt x="763" y="2611"/>
                </a:lnTo>
                <a:lnTo>
                  <a:pt x="722" y="2594"/>
                </a:lnTo>
                <a:lnTo>
                  <a:pt x="643" y="2554"/>
                </a:lnTo>
                <a:lnTo>
                  <a:pt x="569" y="2510"/>
                </a:lnTo>
                <a:lnTo>
                  <a:pt x="498" y="2460"/>
                </a:lnTo>
                <a:lnTo>
                  <a:pt x="432" y="2408"/>
                </a:lnTo>
                <a:lnTo>
                  <a:pt x="401" y="2379"/>
                </a:lnTo>
                <a:lnTo>
                  <a:pt x="370" y="2350"/>
                </a:lnTo>
                <a:lnTo>
                  <a:pt x="313" y="2288"/>
                </a:lnTo>
                <a:lnTo>
                  <a:pt x="260" y="2222"/>
                </a:lnTo>
                <a:lnTo>
                  <a:pt x="235" y="2187"/>
                </a:lnTo>
                <a:lnTo>
                  <a:pt x="211" y="2151"/>
                </a:lnTo>
                <a:lnTo>
                  <a:pt x="167" y="2076"/>
                </a:lnTo>
                <a:lnTo>
                  <a:pt x="148" y="2037"/>
                </a:lnTo>
                <a:lnTo>
                  <a:pt x="128" y="1998"/>
                </a:lnTo>
                <a:lnTo>
                  <a:pt x="110" y="1957"/>
                </a:lnTo>
                <a:lnTo>
                  <a:pt x="94" y="1916"/>
                </a:lnTo>
                <a:lnTo>
                  <a:pt x="79" y="1874"/>
                </a:lnTo>
                <a:lnTo>
                  <a:pt x="65" y="1831"/>
                </a:lnTo>
                <a:lnTo>
                  <a:pt x="42" y="1743"/>
                </a:lnTo>
                <a:lnTo>
                  <a:pt x="32" y="1698"/>
                </a:lnTo>
                <a:lnTo>
                  <a:pt x="24" y="1652"/>
                </a:lnTo>
                <a:lnTo>
                  <a:pt x="11" y="1559"/>
                </a:lnTo>
                <a:lnTo>
                  <a:pt x="2" y="1462"/>
                </a:lnTo>
                <a:lnTo>
                  <a:pt x="0" y="1361"/>
                </a:lnTo>
                <a:lnTo>
                  <a:pt x="2" y="1261"/>
                </a:lnTo>
                <a:lnTo>
                  <a:pt x="6" y="1212"/>
                </a:lnTo>
                <a:lnTo>
                  <a:pt x="11" y="1164"/>
                </a:lnTo>
                <a:lnTo>
                  <a:pt x="24" y="1071"/>
                </a:lnTo>
                <a:lnTo>
                  <a:pt x="32" y="1024"/>
                </a:lnTo>
                <a:lnTo>
                  <a:pt x="42" y="980"/>
                </a:lnTo>
                <a:lnTo>
                  <a:pt x="53" y="935"/>
                </a:lnTo>
                <a:lnTo>
                  <a:pt x="65" y="892"/>
                </a:lnTo>
                <a:lnTo>
                  <a:pt x="79" y="849"/>
                </a:lnTo>
                <a:lnTo>
                  <a:pt x="94" y="807"/>
                </a:lnTo>
                <a:lnTo>
                  <a:pt x="128" y="726"/>
                </a:lnTo>
                <a:lnTo>
                  <a:pt x="167" y="646"/>
                </a:lnTo>
                <a:lnTo>
                  <a:pt x="211" y="572"/>
                </a:lnTo>
                <a:lnTo>
                  <a:pt x="259" y="501"/>
                </a:lnTo>
                <a:lnTo>
                  <a:pt x="312" y="435"/>
                </a:lnTo>
                <a:lnTo>
                  <a:pt x="341" y="403"/>
                </a:lnTo>
                <a:lnTo>
                  <a:pt x="370" y="373"/>
                </a:lnTo>
                <a:lnTo>
                  <a:pt x="400" y="343"/>
                </a:lnTo>
                <a:lnTo>
                  <a:pt x="431" y="316"/>
                </a:lnTo>
                <a:lnTo>
                  <a:pt x="497" y="263"/>
                </a:lnTo>
                <a:lnTo>
                  <a:pt x="568" y="214"/>
                </a:lnTo>
                <a:lnTo>
                  <a:pt x="642" y="169"/>
                </a:lnTo>
                <a:lnTo>
                  <a:pt x="680" y="149"/>
                </a:lnTo>
                <a:lnTo>
                  <a:pt x="720" y="130"/>
                </a:lnTo>
                <a:lnTo>
                  <a:pt x="802" y="95"/>
                </a:lnTo>
                <a:lnTo>
                  <a:pt x="886" y="66"/>
                </a:lnTo>
                <a:lnTo>
                  <a:pt x="973" y="42"/>
                </a:lnTo>
                <a:lnTo>
                  <a:pt x="1019" y="33"/>
                </a:lnTo>
                <a:lnTo>
                  <a:pt x="1064" y="23"/>
                </a:lnTo>
                <a:lnTo>
                  <a:pt x="1158" y="10"/>
                </a:lnTo>
                <a:lnTo>
                  <a:pt x="1255" y="3"/>
                </a:lnTo>
                <a:lnTo>
                  <a:pt x="1355" y="0"/>
                </a:lnTo>
                <a:lnTo>
                  <a:pt x="1454" y="3"/>
                </a:lnTo>
                <a:lnTo>
                  <a:pt x="1504" y="5"/>
                </a:lnTo>
                <a:lnTo>
                  <a:pt x="1552" y="10"/>
                </a:lnTo>
                <a:lnTo>
                  <a:pt x="1645" y="23"/>
                </a:lnTo>
                <a:lnTo>
                  <a:pt x="1692" y="33"/>
                </a:lnTo>
                <a:lnTo>
                  <a:pt x="1736" y="42"/>
                </a:lnTo>
                <a:lnTo>
                  <a:pt x="1781" y="53"/>
                </a:lnTo>
                <a:lnTo>
                  <a:pt x="1824" y="66"/>
                </a:lnTo>
                <a:lnTo>
                  <a:pt x="1867" y="79"/>
                </a:lnTo>
                <a:lnTo>
                  <a:pt x="1908" y="95"/>
                </a:lnTo>
                <a:lnTo>
                  <a:pt x="1950" y="112"/>
                </a:lnTo>
                <a:lnTo>
                  <a:pt x="1990" y="130"/>
                </a:lnTo>
                <a:lnTo>
                  <a:pt x="2029" y="149"/>
                </a:lnTo>
                <a:lnTo>
                  <a:pt x="2069" y="169"/>
                </a:lnTo>
                <a:lnTo>
                  <a:pt x="2143" y="214"/>
                </a:lnTo>
                <a:lnTo>
                  <a:pt x="2213" y="263"/>
                </a:lnTo>
                <a:lnTo>
                  <a:pt x="2279" y="316"/>
                </a:lnTo>
                <a:lnTo>
                  <a:pt x="2310" y="343"/>
                </a:lnTo>
                <a:lnTo>
                  <a:pt x="2340" y="373"/>
                </a:lnTo>
                <a:lnTo>
                  <a:pt x="2398" y="435"/>
                </a:lnTo>
                <a:lnTo>
                  <a:pt x="2450" y="501"/>
                </a:lnTo>
                <a:lnTo>
                  <a:pt x="2498" y="572"/>
                </a:lnTo>
                <a:lnTo>
                  <a:pt x="2543" y="646"/>
                </a:lnTo>
                <a:lnTo>
                  <a:pt x="2563" y="686"/>
                </a:lnTo>
                <a:lnTo>
                  <a:pt x="2581" y="726"/>
                </a:lnTo>
                <a:lnTo>
                  <a:pt x="2599" y="766"/>
                </a:lnTo>
                <a:lnTo>
                  <a:pt x="2616" y="807"/>
                </a:lnTo>
                <a:lnTo>
                  <a:pt x="2630" y="849"/>
                </a:lnTo>
                <a:lnTo>
                  <a:pt x="2645" y="892"/>
                </a:lnTo>
                <a:lnTo>
                  <a:pt x="2668" y="980"/>
                </a:lnTo>
                <a:lnTo>
                  <a:pt x="2677" y="1024"/>
                </a:lnTo>
                <a:lnTo>
                  <a:pt x="2687" y="1071"/>
                </a:lnTo>
                <a:lnTo>
                  <a:pt x="2699" y="1164"/>
                </a:lnTo>
                <a:lnTo>
                  <a:pt x="2707" y="1261"/>
                </a:lnTo>
                <a:lnTo>
                  <a:pt x="2710" y="1361"/>
                </a:lnTo>
                <a:close/>
                <a:moveTo>
                  <a:pt x="1895" y="1853"/>
                </a:moveTo>
                <a:lnTo>
                  <a:pt x="1843" y="1898"/>
                </a:lnTo>
                <a:lnTo>
                  <a:pt x="1816" y="1919"/>
                </a:lnTo>
                <a:lnTo>
                  <a:pt x="1787" y="1938"/>
                </a:lnTo>
                <a:lnTo>
                  <a:pt x="1727" y="1971"/>
                </a:lnTo>
                <a:lnTo>
                  <a:pt x="1661" y="1998"/>
                </a:lnTo>
                <a:lnTo>
                  <a:pt x="1627" y="2010"/>
                </a:lnTo>
                <a:lnTo>
                  <a:pt x="1591" y="2019"/>
                </a:lnTo>
                <a:lnTo>
                  <a:pt x="1517" y="2034"/>
                </a:lnTo>
                <a:lnTo>
                  <a:pt x="1439" y="2043"/>
                </a:lnTo>
                <a:lnTo>
                  <a:pt x="1355" y="2046"/>
                </a:lnTo>
                <a:lnTo>
                  <a:pt x="1313" y="2046"/>
                </a:lnTo>
                <a:lnTo>
                  <a:pt x="1272" y="2043"/>
                </a:lnTo>
                <a:lnTo>
                  <a:pt x="1231" y="2040"/>
                </a:lnTo>
                <a:lnTo>
                  <a:pt x="1193" y="2034"/>
                </a:lnTo>
                <a:lnTo>
                  <a:pt x="1154" y="2028"/>
                </a:lnTo>
                <a:lnTo>
                  <a:pt x="1118" y="2019"/>
                </a:lnTo>
                <a:lnTo>
                  <a:pt x="1082" y="2010"/>
                </a:lnTo>
                <a:lnTo>
                  <a:pt x="1049" y="1998"/>
                </a:lnTo>
                <a:lnTo>
                  <a:pt x="1015" y="1984"/>
                </a:lnTo>
                <a:lnTo>
                  <a:pt x="983" y="1971"/>
                </a:lnTo>
                <a:lnTo>
                  <a:pt x="953" y="1954"/>
                </a:lnTo>
                <a:lnTo>
                  <a:pt x="923" y="1938"/>
                </a:lnTo>
                <a:lnTo>
                  <a:pt x="894" y="1919"/>
                </a:lnTo>
                <a:lnTo>
                  <a:pt x="866" y="1898"/>
                </a:lnTo>
                <a:lnTo>
                  <a:pt x="840" y="1877"/>
                </a:lnTo>
                <a:lnTo>
                  <a:pt x="815" y="1853"/>
                </a:lnTo>
                <a:lnTo>
                  <a:pt x="791" y="1829"/>
                </a:lnTo>
                <a:lnTo>
                  <a:pt x="769" y="1802"/>
                </a:lnTo>
                <a:lnTo>
                  <a:pt x="748" y="1776"/>
                </a:lnTo>
                <a:lnTo>
                  <a:pt x="728" y="1747"/>
                </a:lnTo>
                <a:lnTo>
                  <a:pt x="710" y="1718"/>
                </a:lnTo>
                <a:lnTo>
                  <a:pt x="695" y="1688"/>
                </a:lnTo>
                <a:lnTo>
                  <a:pt x="680" y="1656"/>
                </a:lnTo>
                <a:lnTo>
                  <a:pt x="667" y="1624"/>
                </a:lnTo>
                <a:lnTo>
                  <a:pt x="655" y="1590"/>
                </a:lnTo>
                <a:lnTo>
                  <a:pt x="646" y="1555"/>
                </a:lnTo>
                <a:lnTo>
                  <a:pt x="630" y="1482"/>
                </a:lnTo>
                <a:lnTo>
                  <a:pt x="620" y="1404"/>
                </a:lnTo>
                <a:lnTo>
                  <a:pt x="618" y="1363"/>
                </a:lnTo>
                <a:lnTo>
                  <a:pt x="618" y="1321"/>
                </a:lnTo>
                <a:lnTo>
                  <a:pt x="619" y="1267"/>
                </a:lnTo>
                <a:lnTo>
                  <a:pt x="624" y="1217"/>
                </a:lnTo>
                <a:lnTo>
                  <a:pt x="631" y="1168"/>
                </a:lnTo>
                <a:lnTo>
                  <a:pt x="641" y="1120"/>
                </a:lnTo>
                <a:lnTo>
                  <a:pt x="781" y="1157"/>
                </a:lnTo>
                <a:lnTo>
                  <a:pt x="773" y="1241"/>
                </a:lnTo>
                <a:lnTo>
                  <a:pt x="769" y="1325"/>
                </a:lnTo>
                <a:lnTo>
                  <a:pt x="772" y="1389"/>
                </a:lnTo>
                <a:lnTo>
                  <a:pt x="774" y="1419"/>
                </a:lnTo>
                <a:lnTo>
                  <a:pt x="779" y="1447"/>
                </a:lnTo>
                <a:lnTo>
                  <a:pt x="791" y="1504"/>
                </a:lnTo>
                <a:lnTo>
                  <a:pt x="808" y="1556"/>
                </a:lnTo>
                <a:lnTo>
                  <a:pt x="818" y="1580"/>
                </a:lnTo>
                <a:lnTo>
                  <a:pt x="829" y="1604"/>
                </a:lnTo>
                <a:lnTo>
                  <a:pt x="857" y="1650"/>
                </a:lnTo>
                <a:lnTo>
                  <a:pt x="888" y="1692"/>
                </a:lnTo>
                <a:lnTo>
                  <a:pt x="924" y="1729"/>
                </a:lnTo>
                <a:lnTo>
                  <a:pt x="944" y="1747"/>
                </a:lnTo>
                <a:lnTo>
                  <a:pt x="965" y="1764"/>
                </a:lnTo>
                <a:lnTo>
                  <a:pt x="1009" y="1793"/>
                </a:lnTo>
                <a:lnTo>
                  <a:pt x="1033" y="1806"/>
                </a:lnTo>
                <a:lnTo>
                  <a:pt x="1058" y="1818"/>
                </a:lnTo>
                <a:lnTo>
                  <a:pt x="1110" y="1838"/>
                </a:lnTo>
                <a:lnTo>
                  <a:pt x="1165" y="1855"/>
                </a:lnTo>
                <a:lnTo>
                  <a:pt x="1195" y="1861"/>
                </a:lnTo>
                <a:lnTo>
                  <a:pt x="1225" y="1866"/>
                </a:lnTo>
                <a:lnTo>
                  <a:pt x="1256" y="1869"/>
                </a:lnTo>
                <a:lnTo>
                  <a:pt x="1288" y="1873"/>
                </a:lnTo>
                <a:lnTo>
                  <a:pt x="1355" y="1875"/>
                </a:lnTo>
                <a:lnTo>
                  <a:pt x="1422" y="1873"/>
                </a:lnTo>
                <a:lnTo>
                  <a:pt x="1453" y="1869"/>
                </a:lnTo>
                <a:lnTo>
                  <a:pt x="1484" y="1866"/>
                </a:lnTo>
                <a:lnTo>
                  <a:pt x="1544" y="1855"/>
                </a:lnTo>
                <a:lnTo>
                  <a:pt x="1600" y="1838"/>
                </a:lnTo>
                <a:lnTo>
                  <a:pt x="1652" y="1818"/>
                </a:lnTo>
                <a:lnTo>
                  <a:pt x="1676" y="1806"/>
                </a:lnTo>
                <a:lnTo>
                  <a:pt x="1700" y="1793"/>
                </a:lnTo>
                <a:lnTo>
                  <a:pt x="1745" y="1764"/>
                </a:lnTo>
                <a:lnTo>
                  <a:pt x="1786" y="1729"/>
                </a:lnTo>
                <a:lnTo>
                  <a:pt x="1804" y="1711"/>
                </a:lnTo>
                <a:lnTo>
                  <a:pt x="1822" y="1692"/>
                </a:lnTo>
                <a:lnTo>
                  <a:pt x="1853" y="1650"/>
                </a:lnTo>
                <a:lnTo>
                  <a:pt x="1867" y="1627"/>
                </a:lnTo>
                <a:lnTo>
                  <a:pt x="1880" y="1604"/>
                </a:lnTo>
                <a:lnTo>
                  <a:pt x="1891" y="1580"/>
                </a:lnTo>
                <a:lnTo>
                  <a:pt x="1902" y="1556"/>
                </a:lnTo>
                <a:lnTo>
                  <a:pt x="1919" y="1504"/>
                </a:lnTo>
                <a:lnTo>
                  <a:pt x="1931" y="1447"/>
                </a:lnTo>
                <a:lnTo>
                  <a:pt x="1936" y="1419"/>
                </a:lnTo>
                <a:lnTo>
                  <a:pt x="1938" y="1389"/>
                </a:lnTo>
                <a:lnTo>
                  <a:pt x="1940" y="1325"/>
                </a:lnTo>
                <a:lnTo>
                  <a:pt x="1939" y="1287"/>
                </a:lnTo>
                <a:lnTo>
                  <a:pt x="1937" y="1241"/>
                </a:lnTo>
                <a:lnTo>
                  <a:pt x="1932" y="1194"/>
                </a:lnTo>
                <a:lnTo>
                  <a:pt x="1927" y="1157"/>
                </a:lnTo>
                <a:lnTo>
                  <a:pt x="2068" y="1121"/>
                </a:lnTo>
                <a:lnTo>
                  <a:pt x="2078" y="1168"/>
                </a:lnTo>
                <a:lnTo>
                  <a:pt x="2086" y="1217"/>
                </a:lnTo>
                <a:lnTo>
                  <a:pt x="2090" y="1269"/>
                </a:lnTo>
                <a:lnTo>
                  <a:pt x="2092" y="1321"/>
                </a:lnTo>
                <a:lnTo>
                  <a:pt x="2092" y="1363"/>
                </a:lnTo>
                <a:lnTo>
                  <a:pt x="2089" y="1404"/>
                </a:lnTo>
                <a:lnTo>
                  <a:pt x="2086" y="1444"/>
                </a:lnTo>
                <a:lnTo>
                  <a:pt x="2080" y="1482"/>
                </a:lnTo>
                <a:lnTo>
                  <a:pt x="2072" y="1519"/>
                </a:lnTo>
                <a:lnTo>
                  <a:pt x="2064" y="1555"/>
                </a:lnTo>
                <a:lnTo>
                  <a:pt x="2054" y="1590"/>
                </a:lnTo>
                <a:lnTo>
                  <a:pt x="2042" y="1624"/>
                </a:lnTo>
                <a:lnTo>
                  <a:pt x="2015" y="1688"/>
                </a:lnTo>
                <a:lnTo>
                  <a:pt x="1981" y="1747"/>
                </a:lnTo>
                <a:lnTo>
                  <a:pt x="1962" y="1776"/>
                </a:lnTo>
                <a:lnTo>
                  <a:pt x="1942" y="1802"/>
                </a:lnTo>
                <a:lnTo>
                  <a:pt x="1919" y="1829"/>
                </a:lnTo>
                <a:lnTo>
                  <a:pt x="1895" y="18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67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87" r:id="rId4"/>
    <p:sldLayoutId id="2147483700" r:id="rId5"/>
    <p:sldLayoutId id="2147483688" r:id="rId6"/>
    <p:sldLayoutId id="2147483650" r:id="rId7"/>
    <p:sldLayoutId id="2147483684" r:id="rId8"/>
    <p:sldLayoutId id="2147483690" r:id="rId9"/>
    <p:sldLayoutId id="2147483689" r:id="rId10"/>
    <p:sldLayoutId id="2147483683" r:id="rId11"/>
    <p:sldLayoutId id="2147483693" r:id="rId12"/>
    <p:sldLayoutId id="2147483680" r:id="rId13"/>
    <p:sldLayoutId id="2147483652" r:id="rId14"/>
    <p:sldLayoutId id="2147483668" r:id="rId15"/>
    <p:sldLayoutId id="2147483653" r:id="rId16"/>
    <p:sldLayoutId id="2147483696" r:id="rId17"/>
    <p:sldLayoutId id="2147483674" r:id="rId18"/>
    <p:sldLayoutId id="2147483675" r:id="rId19"/>
    <p:sldLayoutId id="2147483673" r:id="rId20"/>
    <p:sldLayoutId id="2147483697" r:id="rId21"/>
    <p:sldLayoutId id="2147483698" r:id="rId22"/>
    <p:sldLayoutId id="2147483676" r:id="rId23"/>
    <p:sldLayoutId id="2147483695" r:id="rId24"/>
    <p:sldLayoutId id="2147483663" r:id="rId25"/>
    <p:sldLayoutId id="2147483665" r:id="rId26"/>
    <p:sldLayoutId id="2147483699" r:id="rId27"/>
    <p:sldLayoutId id="2147483664" r:id="rId28"/>
    <p:sldLayoutId id="2147483666" r:id="rId29"/>
    <p:sldLayoutId id="2147483662" r:id="rId30"/>
    <p:sldLayoutId id="2147483682" r:id="rId31"/>
    <p:sldLayoutId id="2147483654" r:id="rId32"/>
    <p:sldLayoutId id="2147483694" r:id="rId33"/>
    <p:sldLayoutId id="2147483655" r:id="rId34"/>
    <p:sldLayoutId id="2147483691" r:id="rId35"/>
    <p:sldLayoutId id="2147483679" r:id="rId36"/>
    <p:sldLayoutId id="2147483692" r:id="rId37"/>
    <p:sldLayoutId id="2147483678" r:id="rId38"/>
  </p:sldLayoutIdLst>
  <p:transition>
    <p:fade/>
  </p:transition>
  <p:hf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200" b="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Georgia" panose="02040502050405020303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71563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38275" indent="-366713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95463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52650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09838" indent="-357188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868613" indent="-358775" algn="l" defTabSz="914400" rtl="0" eaLnBrk="1" latinLnBrk="0" hangingPunct="1">
        <a:lnSpc>
          <a:spcPct val="100000"/>
        </a:lnSpc>
        <a:spcBef>
          <a:spcPts val="600"/>
        </a:spcBef>
        <a:buClr>
          <a:schemeClr val="tx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kopiostoextra.fi/valtuudet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7">
            <a:extLst>
              <a:ext uri="{FF2B5EF4-FFF2-40B4-BE49-F238E27FC236}">
                <a16:creationId xmlns:a16="http://schemas.microsoft.com/office/drawing/2014/main" id="{995E84DA-A413-5B10-E504-D86E3CD7B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06BCD78-F828-0F0E-DD96-7782753A2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E5649BA-9D00-727E-B87C-EE6EF1AF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1</a:t>
            </a:fld>
            <a:endParaRPr lang="en-US"/>
          </a:p>
        </p:txBody>
      </p:sp>
      <p:pic>
        <p:nvPicPr>
          <p:cNvPr id="7" name="Kuva 6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8986A27-3578-F6D0-7F70-D4F02EE3C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5262"/>
            <a:ext cx="11430000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2382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A40E6B-EBAD-FA53-3711-9221A13CD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VAIN Neljä klikkausta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336D341-9498-F345-8815-AAD556E6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196753"/>
            <a:ext cx="10801350" cy="4753198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fi-FI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Kopiosto-valtakirjan päivityksen hyväksyminen valtuutuspalvelussa on helppoa ja vie vain minuutin.  </a:t>
            </a:r>
            <a:r>
              <a:rPr lang="fi-FI" err="1">
                <a:latin typeface="Roboto" panose="02000000000000000000" pitchFamily="2" charset="0"/>
                <a:ea typeface="Calibri" panose="020F0502020204030204" pitchFamily="34" charset="0"/>
              </a:rPr>
              <a:t>Huom</a:t>
            </a:r>
            <a:r>
              <a:rPr lang="fi-FI">
                <a:latin typeface="Roboto" panose="02000000000000000000" pitchFamily="2" charset="0"/>
                <a:ea typeface="Calibri" panose="020F0502020204030204" pitchFamily="34" charset="0"/>
              </a:rPr>
              <a:t>,</a:t>
            </a:r>
            <a:r>
              <a:rPr lang="fi-FI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 v</a:t>
            </a:r>
            <a:r>
              <a:rPr lang="fi-FI">
                <a:latin typeface="Roboto" panose="02000000000000000000" pitchFamily="2" charset="0"/>
                <a:ea typeface="Calibri" panose="020F0502020204030204" pitchFamily="34" charset="0"/>
              </a:rPr>
              <a:t>aatii pankkitunnistautumisen!</a:t>
            </a:r>
            <a:endParaRPr lang="fi-FI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r>
              <a:rPr lang="fi-FI">
                <a:effectLst/>
                <a:latin typeface="Roboto" panose="02000000000000000000" pitchFamily="2" charset="0"/>
                <a:ea typeface="Calibri" panose="020F0502020204030204" pitchFamily="34" charset="0"/>
              </a:rPr>
              <a:t>Kirjaudu valtuutuspalveluun osoitteessa </a:t>
            </a:r>
            <a:r>
              <a:rPr lang="fi-FI" u="sng">
                <a:solidFill>
                  <a:srgbClr val="0563C1"/>
                </a:solidFill>
                <a:effectLst/>
                <a:latin typeface="Roboto" panose="02000000000000000000" pitchFamily="2" charset="0"/>
                <a:ea typeface="Calibri" panose="020F0502020204030204" pitchFamily="34" charset="0"/>
                <a:hlinkClick r:id="rId2"/>
              </a:rPr>
              <a:t>https://kopiostoextra.fi/valtuudet</a:t>
            </a:r>
            <a:endParaRPr lang="fi-FI" u="sng">
              <a:solidFill>
                <a:srgbClr val="0563C1"/>
              </a:solidFill>
              <a:effectLst/>
              <a:latin typeface="Roboto" panose="020000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fi-FI" sz="1800" u="sng">
              <a:solidFill>
                <a:srgbClr val="0563C1"/>
              </a:solidFill>
              <a:latin typeface="Roboto" panose="02000000000000000000" pitchFamily="2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</a:pPr>
            <a:endParaRPr lang="fi-FI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11DF965-11D2-5A74-5279-9D7CA694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528339-54CB-8077-11FC-6DC6A296A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2</a:t>
            </a:fld>
            <a:endParaRPr lang="en-US"/>
          </a:p>
        </p:txBody>
      </p:sp>
      <p:pic>
        <p:nvPicPr>
          <p:cNvPr id="6" name="Kuva 5" descr="Kuva, joka sisältää kohteen kuvio, Grafiikka, kuvakaappaus, Fontti&#10;&#10;Kuvaus luotu automaattisesti">
            <a:extLst>
              <a:ext uri="{FF2B5EF4-FFF2-40B4-BE49-F238E27FC236}">
                <a16:creationId xmlns:a16="http://schemas.microsoft.com/office/drawing/2014/main" id="{5EED760F-5106-AD4F-28A5-E2B9E70DF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767165"/>
            <a:ext cx="3664923" cy="366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144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454703-2188-89DA-9918-AE14088A1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Päivitystä odottavan valtakirjan edessä on huutomerkki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A4D334-FFE7-9554-300F-5F294CCDCB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	Palvelun etusivulla on listaus antamistasi valtuutuksista. </a:t>
            </a:r>
          </a:p>
          <a:p>
            <a:r>
              <a:rPr lang="fi-FI"/>
              <a:t>	Klikkaa päivitettävän valtakirjan kohdalla </a:t>
            </a:r>
            <a:r>
              <a:rPr lang="fi-FI" b="1"/>
              <a:t>Tarkastele</a:t>
            </a:r>
            <a:r>
              <a:rPr lang="fi-FI"/>
              <a:t>. </a:t>
            </a:r>
          </a:p>
          <a:p>
            <a:r>
              <a:rPr lang="fi-FI"/>
              <a:t>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1F17E25-D95D-F036-DC19-50912FE95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5C9B07D-0164-E727-1FE0-80110545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3</a:t>
            </a:fld>
            <a:endParaRPr lang="en-US"/>
          </a:p>
        </p:txBody>
      </p:sp>
      <p:pic>
        <p:nvPicPr>
          <p:cNvPr id="6" name="Sisällön paikkamerkki 6">
            <a:extLst>
              <a:ext uri="{FF2B5EF4-FFF2-40B4-BE49-F238E27FC236}">
                <a16:creationId xmlns:a16="http://schemas.microsoft.com/office/drawing/2014/main" id="{2E2F8A90-7D90-227C-58F7-489832588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2" t="11724" r="1027"/>
          <a:stretch/>
        </p:blipFill>
        <p:spPr>
          <a:xfrm>
            <a:off x="166664" y="4376732"/>
            <a:ext cx="12025336" cy="1463148"/>
          </a:xfrm>
          <a:prstGeom prst="rect">
            <a:avLst/>
          </a:prstGeom>
        </p:spPr>
      </p:pic>
      <p:pic>
        <p:nvPicPr>
          <p:cNvPr id="8" name="Kuva 7" descr="Kuva, joka sisältää kohteen Fontti, Grafiikka, teksti, typografia&#10;&#10;Kuvaus luotu automaattisesti">
            <a:extLst>
              <a:ext uri="{FF2B5EF4-FFF2-40B4-BE49-F238E27FC236}">
                <a16:creationId xmlns:a16="http://schemas.microsoft.com/office/drawing/2014/main" id="{7E2F7004-62C5-96E8-CC60-D886C5663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202257"/>
            <a:ext cx="3516832" cy="1121869"/>
          </a:xfrm>
          <a:prstGeom prst="rect">
            <a:avLst/>
          </a:prstGeom>
        </p:spPr>
      </p:pic>
      <p:pic>
        <p:nvPicPr>
          <p:cNvPr id="9" name="Kuva 8" descr="Merkki 1 tasaisella täytöllä">
            <a:extLst>
              <a:ext uri="{FF2B5EF4-FFF2-40B4-BE49-F238E27FC236}">
                <a16:creationId xmlns:a16="http://schemas.microsoft.com/office/drawing/2014/main" id="{A93C7FE2-6D67-9B01-E6F4-A0B79751D5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8099" y="1988200"/>
            <a:ext cx="914400" cy="914400"/>
          </a:xfrm>
          <a:prstGeom prst="rect">
            <a:avLst/>
          </a:prstGeom>
        </p:spPr>
      </p:pic>
      <p:pic>
        <p:nvPicPr>
          <p:cNvPr id="10" name="Kuva 9" descr="Kohdistin tasaisella täytöllä">
            <a:extLst>
              <a:ext uri="{FF2B5EF4-FFF2-40B4-BE49-F238E27FC236}">
                <a16:creationId xmlns:a16="http://schemas.microsoft.com/office/drawing/2014/main" id="{D9F6C7BD-7108-C75B-BA77-F02E0A87E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5364011">
            <a:off x="10918199" y="4016907"/>
            <a:ext cx="1156952" cy="10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19632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1D47CE0-4D8F-43B0-0181-C0467FED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476673"/>
            <a:ext cx="10801350" cy="5473278"/>
          </a:xfrm>
        </p:spPr>
        <p:txBody>
          <a:bodyPr/>
          <a:lstStyle/>
          <a:p>
            <a:r>
              <a:rPr lang="fi-FI"/>
              <a:t>	Klikkaa valtakirjan tiedot –sivulla </a:t>
            </a:r>
            <a:r>
              <a:rPr lang="fi-FI" b="1"/>
              <a:t>Päivitä valtuutus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7B0446-E2E4-1799-6530-2729096D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4123E0-4B81-2F87-3439-1487D973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4</a:t>
            </a:fld>
            <a:endParaRPr lang="en-US"/>
          </a:p>
        </p:txBody>
      </p:sp>
      <p:pic>
        <p:nvPicPr>
          <p:cNvPr id="21" name="Sisällön paikkamerkki 6">
            <a:extLst>
              <a:ext uri="{FF2B5EF4-FFF2-40B4-BE49-F238E27FC236}">
                <a16:creationId xmlns:a16="http://schemas.microsoft.com/office/drawing/2014/main" id="{50DCEAEE-E01C-2F10-7783-4D7C6B3A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203810"/>
            <a:ext cx="10842492" cy="5654190"/>
          </a:xfrm>
          <a:prstGeom prst="rect">
            <a:avLst/>
          </a:prstGeom>
        </p:spPr>
      </p:pic>
      <p:pic>
        <p:nvPicPr>
          <p:cNvPr id="23" name="Kuva 22" descr="Kohdistin tasaisella täytöllä">
            <a:extLst>
              <a:ext uri="{FF2B5EF4-FFF2-40B4-BE49-F238E27FC236}">
                <a16:creationId xmlns:a16="http://schemas.microsoft.com/office/drawing/2014/main" id="{EA1660CE-0CB1-9A61-1BA5-B3617B205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9973628">
            <a:off x="4803235" y="6023451"/>
            <a:ext cx="1156952" cy="1003871"/>
          </a:xfrm>
          <a:prstGeom prst="rect">
            <a:avLst/>
          </a:prstGeom>
        </p:spPr>
      </p:pic>
      <p:pic>
        <p:nvPicPr>
          <p:cNvPr id="15" name="Kuva 14" descr="Merkki tasaisella täytöllä">
            <a:extLst>
              <a:ext uri="{FF2B5EF4-FFF2-40B4-BE49-F238E27FC236}">
                <a16:creationId xmlns:a16="http://schemas.microsoft.com/office/drawing/2014/main" id="{8D1EC7BE-1087-3843-8464-4F2D62697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5325" y="18519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25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1D47CE0-4D8F-43B0-0181-C0467FED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476673"/>
            <a:ext cx="10801350" cy="5473278"/>
          </a:xfrm>
        </p:spPr>
        <p:txBody>
          <a:bodyPr/>
          <a:lstStyle/>
          <a:p>
            <a:r>
              <a:rPr lang="fi-FI"/>
              <a:t>Päivityssivu avautuu.            </a:t>
            </a:r>
            <a:r>
              <a:rPr lang="fi-FI" b="1"/>
              <a:t>Hyväksy </a:t>
            </a:r>
            <a:r>
              <a:rPr lang="fi-FI"/>
              <a:t>päivitys ja            </a:t>
            </a:r>
            <a:r>
              <a:rPr lang="fi-FI" b="1"/>
              <a:t>tallenna</a:t>
            </a:r>
            <a:r>
              <a:rPr lang="fi-FI"/>
              <a:t>. </a:t>
            </a:r>
            <a:endParaRPr lang="fi-FI" b="1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7B0446-E2E4-1799-6530-2729096D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4123E0-4B81-2F87-3439-1487D973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5</a:t>
            </a:fld>
            <a:endParaRPr lang="en-US"/>
          </a:p>
        </p:txBody>
      </p:sp>
      <p:pic>
        <p:nvPicPr>
          <p:cNvPr id="2" name="Sisällön paikkamerkki 6">
            <a:extLst>
              <a:ext uri="{FF2B5EF4-FFF2-40B4-BE49-F238E27FC236}">
                <a16:creationId xmlns:a16="http://schemas.microsoft.com/office/drawing/2014/main" id="{A37A1A11-5711-5B86-C16B-2576CC062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325" y="1391073"/>
            <a:ext cx="8928992" cy="5421718"/>
          </a:xfrm>
          <a:prstGeom prst="rect">
            <a:avLst/>
          </a:prstGeom>
        </p:spPr>
      </p:pic>
      <p:pic>
        <p:nvPicPr>
          <p:cNvPr id="3" name="Kuva 2" descr="Merkki 3 tasaisella täytöllä">
            <a:extLst>
              <a:ext uri="{FF2B5EF4-FFF2-40B4-BE49-F238E27FC236}">
                <a16:creationId xmlns:a16="http://schemas.microsoft.com/office/drawing/2014/main" id="{9CE64848-D293-0AD2-9DE8-ABCC5FE4E6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5720" y="188640"/>
            <a:ext cx="914400" cy="914400"/>
          </a:xfrm>
          <a:prstGeom prst="rect">
            <a:avLst/>
          </a:prstGeom>
        </p:spPr>
      </p:pic>
      <p:pic>
        <p:nvPicPr>
          <p:cNvPr id="6" name="Kuva 5" descr="Merkki 4 tasaisella täytöllä">
            <a:extLst>
              <a:ext uri="{FF2B5EF4-FFF2-40B4-BE49-F238E27FC236}">
                <a16:creationId xmlns:a16="http://schemas.microsoft.com/office/drawing/2014/main" id="{B42148E2-5C9E-004A-FE80-2A110B8CEB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32104" y="205830"/>
            <a:ext cx="914400" cy="914400"/>
          </a:xfrm>
          <a:prstGeom prst="rect">
            <a:avLst/>
          </a:prstGeom>
        </p:spPr>
      </p:pic>
      <p:pic>
        <p:nvPicPr>
          <p:cNvPr id="7" name="Kuva 6" descr="Kohdistin tasaisella täytöllä">
            <a:extLst>
              <a:ext uri="{FF2B5EF4-FFF2-40B4-BE49-F238E27FC236}">
                <a16:creationId xmlns:a16="http://schemas.microsoft.com/office/drawing/2014/main" id="{6D2C0F87-7932-11CE-5F0C-3FD9B4C87A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275685">
            <a:off x="893607" y="5240414"/>
            <a:ext cx="914400" cy="914400"/>
          </a:xfrm>
          <a:prstGeom prst="rect">
            <a:avLst/>
          </a:prstGeom>
        </p:spPr>
      </p:pic>
      <p:pic>
        <p:nvPicPr>
          <p:cNvPr id="9" name="Kuva 8" descr="Kohdistin tasaisella täytöllä">
            <a:extLst>
              <a:ext uri="{FF2B5EF4-FFF2-40B4-BE49-F238E27FC236}">
                <a16:creationId xmlns:a16="http://schemas.microsoft.com/office/drawing/2014/main" id="{FB8A2E6A-EB3F-2178-163C-97CF200F20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7275685">
            <a:off x="1357244" y="576359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006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isällön paikkamerkki 13">
            <a:extLst>
              <a:ext uri="{FF2B5EF4-FFF2-40B4-BE49-F238E27FC236}">
                <a16:creationId xmlns:a16="http://schemas.microsoft.com/office/drawing/2014/main" id="{11D47CE0-4D8F-43B0-0181-C0467FEDB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980727"/>
            <a:ext cx="10801350" cy="4969223"/>
          </a:xfrm>
        </p:spPr>
        <p:txBody>
          <a:bodyPr/>
          <a:lstStyle/>
          <a:p>
            <a:r>
              <a:rPr lang="fi-FI" b="1"/>
              <a:t>VALMISTA! </a:t>
            </a:r>
          </a:p>
          <a:p>
            <a:r>
              <a:rPr lang="fi-FI"/>
              <a:t>Valtakirjan tiedot -sivulle tulee ilmoitus, että valtakirja on päivitetty,                             ja huutomerkki katoaa etusivulta valtakirjan kohdalta. 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F7B0446-E2E4-1799-6530-2729096D0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04123E0-4B81-2F87-3439-1487D973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6</a:t>
            </a:fld>
            <a:endParaRPr lang="en-US"/>
          </a:p>
        </p:txBody>
      </p:sp>
      <p:pic>
        <p:nvPicPr>
          <p:cNvPr id="2" name="Kuva 1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6ED84A58-E9A9-7F92-8340-F9493986E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9855" y="2852936"/>
            <a:ext cx="6094292" cy="1596408"/>
          </a:xfrm>
          <a:prstGeom prst="rect">
            <a:avLst/>
          </a:prstGeom>
        </p:spPr>
      </p:pic>
      <p:pic>
        <p:nvPicPr>
          <p:cNvPr id="3" name="Kuva 2" descr="Peukalo pystyssä ääriviiva">
            <a:extLst>
              <a:ext uri="{FF2B5EF4-FFF2-40B4-BE49-F238E27FC236}">
                <a16:creationId xmlns:a16="http://schemas.microsoft.com/office/drawing/2014/main" id="{56778C18-ECCF-D226-B36F-ECF244681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45400" y="3467223"/>
            <a:ext cx="2587004" cy="258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940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D4832B-04DD-7ED7-B2CB-83BFA8371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EEE919-2EB4-27CB-A4BA-B95E47BE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Puuttuuko Kopiosto-valtakirjastasi ominaisuus?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4CB9636-33EE-0EA1-4059-7500B7BD6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2E115-A775-4B2A-BB5D-3F20CB30596F}" type="datetime1">
              <a:rPr lang="fi-FI" smtClean="0"/>
              <a:t>7.11.2024</a:t>
            </a:fld>
            <a:endParaRPr lang="en-US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7300028-CAC5-2089-D97A-4356882EF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4F411-5016-4917-8EBB-74EBD9D1145F}" type="slidenum">
              <a:rPr lang="en-US" smtClean="0"/>
              <a:t>7</a:t>
            </a:fld>
            <a:endParaRPr lang="en-US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6D91B236-59AB-FC73-9960-9D620934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844824"/>
            <a:ext cx="10801350" cy="4463901"/>
          </a:xfrm>
        </p:spPr>
        <p:txBody>
          <a:bodyPr/>
          <a:lstStyle/>
          <a:p>
            <a:r>
              <a:rPr lang="fi-FI"/>
              <a:t>Lisää Journalistiliitolle antamaasi Kopiosto-valtakirjaan ominaisuus klikkaamalla Valtuutuksen tiedot -sivulla </a:t>
            </a:r>
            <a:r>
              <a:rPr lang="fi-FI" b="1"/>
              <a:t>Lisää uusi ominaisuus -</a:t>
            </a:r>
            <a:r>
              <a:rPr lang="fi-FI"/>
              <a:t>kuvaketta.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00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1000"/>
          </a:p>
          <a:p>
            <a:endParaRPr lang="fi-FI" sz="600"/>
          </a:p>
          <a:p>
            <a:r>
              <a:rPr lang="fi-FI"/>
              <a:t>Valitse haluamasi ominaisuudet ja paina </a:t>
            </a:r>
            <a:r>
              <a:rPr lang="fi-FI" b="1"/>
              <a:t>Tallenna</a:t>
            </a:r>
            <a:r>
              <a:rPr lang="fi-FI"/>
              <a:t>. Valtakirjassa on valmiiksi jäsenjärjestönä Suomen Journalistiliitto ja valtuutustyyppinä Kopiosto-valtakirja.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i-FI"/>
              <a:t>Anna valtakirja kaikissa tekijäominaisuuksissa, joissa teet tai olet tehnyt töitä. Kopioston luvilla kopioidaan myös vanhempaa aineistoa, joten jätä voimaan tai lisää valtakirjaasi myös ne ominaisuudet, joissa et enää tee töitä. </a:t>
            </a:r>
          </a:p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37FE075-FDE4-206C-CCD4-8FCFFB74F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816" y="2636912"/>
            <a:ext cx="2659152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6427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OPIOSTO">
  <a:themeElements>
    <a:clrScheme name="KOPIOSTO 2018">
      <a:dk1>
        <a:srgbClr val="23264A"/>
      </a:dk1>
      <a:lt1>
        <a:srgbClr val="FFFFFF"/>
      </a:lt1>
      <a:dk2>
        <a:srgbClr val="A64296"/>
      </a:dk2>
      <a:lt2>
        <a:srgbClr val="FFA256"/>
      </a:lt2>
      <a:accent1>
        <a:srgbClr val="FF4C56"/>
      </a:accent1>
      <a:accent2>
        <a:srgbClr val="23264A"/>
      </a:accent2>
      <a:accent3>
        <a:srgbClr val="DCF0FA"/>
      </a:accent3>
      <a:accent4>
        <a:srgbClr val="4B62FE"/>
      </a:accent4>
      <a:accent5>
        <a:srgbClr val="F8F086"/>
      </a:accent5>
      <a:accent6>
        <a:srgbClr val="41B371"/>
      </a:accent6>
      <a:hlink>
        <a:srgbClr val="FF4C56"/>
      </a:hlink>
      <a:folHlink>
        <a:srgbClr val="FF4C56"/>
      </a:folHlink>
    </a:clrScheme>
    <a:fontScheme name="KOPIOSTO 2018">
      <a:majorFont>
        <a:latin typeface="Eczar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rnd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opiosto_malli.potx" id="{234CE944-D5FA-4B99-8E23-369681D05C57}" vid="{20DE6CAF-34ED-401D-A080-BA883CEE2AE6}"/>
    </a:ext>
  </a:extLst>
</a:theme>
</file>

<file path=ppt/theme/theme2.xml><?xml version="1.0" encoding="utf-8"?>
<a:theme xmlns:a="http://schemas.openxmlformats.org/drawingml/2006/main" name="Office Theme">
  <a:themeElements>
    <a:clrScheme name="KOPIOSTO 2018">
      <a:dk1>
        <a:srgbClr val="23264A"/>
      </a:dk1>
      <a:lt1>
        <a:srgbClr val="FFFFFF"/>
      </a:lt1>
      <a:dk2>
        <a:srgbClr val="A64296"/>
      </a:dk2>
      <a:lt2>
        <a:srgbClr val="FFA256"/>
      </a:lt2>
      <a:accent1>
        <a:srgbClr val="FF4C56"/>
      </a:accent1>
      <a:accent2>
        <a:srgbClr val="23264A"/>
      </a:accent2>
      <a:accent3>
        <a:srgbClr val="DCF0FA"/>
      </a:accent3>
      <a:accent4>
        <a:srgbClr val="4B62FE"/>
      </a:accent4>
      <a:accent5>
        <a:srgbClr val="F8F086"/>
      </a:accent5>
      <a:accent6>
        <a:srgbClr val="41B371"/>
      </a:accent6>
      <a:hlink>
        <a:srgbClr val="FF4C56"/>
      </a:hlink>
      <a:folHlink>
        <a:srgbClr val="FF4C56"/>
      </a:folHlink>
    </a:clrScheme>
    <a:fontScheme name="KOPIOSTO 2018">
      <a:majorFont>
        <a:latin typeface="Ecz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KOPIOSTO 2018">
      <a:dk1>
        <a:srgbClr val="23264A"/>
      </a:dk1>
      <a:lt1>
        <a:srgbClr val="FFFFFF"/>
      </a:lt1>
      <a:dk2>
        <a:srgbClr val="A64296"/>
      </a:dk2>
      <a:lt2>
        <a:srgbClr val="FFA256"/>
      </a:lt2>
      <a:accent1>
        <a:srgbClr val="FF4C56"/>
      </a:accent1>
      <a:accent2>
        <a:srgbClr val="23264A"/>
      </a:accent2>
      <a:accent3>
        <a:srgbClr val="DCF0FA"/>
      </a:accent3>
      <a:accent4>
        <a:srgbClr val="4B62FE"/>
      </a:accent4>
      <a:accent5>
        <a:srgbClr val="F8F086"/>
      </a:accent5>
      <a:accent6>
        <a:srgbClr val="41B371"/>
      </a:accent6>
      <a:hlink>
        <a:srgbClr val="FF4C56"/>
      </a:hlink>
      <a:folHlink>
        <a:srgbClr val="FF4C56"/>
      </a:folHlink>
    </a:clrScheme>
    <a:fontScheme name="KOPIOSTO 2018">
      <a:majorFont>
        <a:latin typeface="Ecz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A21E4793FC0A45A7A0BEA4A056AE4C" ma:contentTypeVersion="18" ma:contentTypeDescription="Create a new document." ma:contentTypeScope="" ma:versionID="2d221f94a7b17374c128c48f9c1a629f">
  <xsd:schema xmlns:xsd="http://www.w3.org/2001/XMLSchema" xmlns:xs="http://www.w3.org/2001/XMLSchema" xmlns:p="http://schemas.microsoft.com/office/2006/metadata/properties" xmlns:ns2="441c546c-8df1-4d07-a356-f1fb390a079d" xmlns:ns3="60ab16db-a5ba-49ca-bc9b-32d6e8fcc005" targetNamespace="http://schemas.microsoft.com/office/2006/metadata/properties" ma:root="true" ma:fieldsID="28a804901672fdbd5aed0eb99fe1ebf3" ns2:_="" ns3:_="">
    <xsd:import namespace="441c546c-8df1-4d07-a356-f1fb390a079d"/>
    <xsd:import namespace="60ab16db-a5ba-49ca-bc9b-32d6e8fcc0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1c546c-8df1-4d07-a356-f1fb390a07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5cec3fb-a355-4336-9723-5115f3f8d7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ab16db-a5ba-49ca-bc9b-32d6e8fcc00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5cdd034-b10d-4666-bc00-f85adc7c9380}" ma:internalName="TaxCatchAll" ma:showField="CatchAllData" ma:web="60ab16db-a5ba-49ca-bc9b-32d6e8fcc0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41c546c-8df1-4d07-a356-f1fb390a079d">
      <Terms xmlns="http://schemas.microsoft.com/office/infopath/2007/PartnerControls"/>
    </lcf76f155ced4ddcb4097134ff3c332f>
    <TaxCatchAll xmlns="60ab16db-a5ba-49ca-bc9b-32d6e8fcc0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4AADC4-CD8F-4A9F-AF07-1FF1FFC8BAE4}">
  <ds:schemaRefs>
    <ds:schemaRef ds:uri="441c546c-8df1-4d07-a356-f1fb390a079d"/>
    <ds:schemaRef ds:uri="60ab16db-a5ba-49ca-bc9b-32d6e8fcc00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666C4A3-EB64-49E5-947C-0C1251F65711}">
  <ds:schemaRefs>
    <ds:schemaRef ds:uri="441c546c-8df1-4d07-a356-f1fb390a079d"/>
    <ds:schemaRef ds:uri="60ab16db-a5ba-49ca-bc9b-32d6e8fcc005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0A7AC83-D2EF-423D-AA39-D5660D3ABF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kopiosto_malli</Template>
  <Application>Microsoft Office PowerPoint</Application>
  <PresentationFormat>Widescreen</PresentationFormat>
  <Slides>7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KOPIOSTO</vt:lpstr>
      <vt:lpstr>PowerPoint Presentation</vt:lpstr>
      <vt:lpstr>VAIN Neljä klikkausta</vt:lpstr>
      <vt:lpstr>Päivitystä odottavan valtakirjan edessä on huutomerkki</vt:lpstr>
      <vt:lpstr>PowerPoint Presentation</vt:lpstr>
      <vt:lpstr>PowerPoint Presentation</vt:lpstr>
      <vt:lpstr>PowerPoint Presentation</vt:lpstr>
      <vt:lpstr>Puuttuuko Kopiosto-valtakirjastasi ominaisuus?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Kopiosto Headline, Eczar 80 pt</dc:title>
  <dc:creator>Riikka Kero</dc:creator>
  <cp:revision>1</cp:revision>
  <dcterms:created xsi:type="dcterms:W3CDTF">2023-04-21T11:44:48Z</dcterms:created>
  <dcterms:modified xsi:type="dcterms:W3CDTF">2024-11-07T11:09:19Z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0x0101003BA21E4793FC0A45A7A0BEA4A056AE4C</vt:lpwstr>
  </property>
  <property fmtid="{D5CDD505-2E9C-101B-9397-08002B2CF9AE}" pid="3" name="MediaServiceImageTags">
    <vt:lpwstr/>
  </property>
</Properties>
</file>